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D868-B45D-443F-B735-1711248DE27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AE5D-5B00-4FDB-8EFE-1842432CF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машки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человека.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мини-рисунки\здоровье\138 (11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68602"/>
            <a:ext cx="3429024" cy="431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42860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Конец.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Мои рисунки\мини-рисунки\здоровье\138 (11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28990"/>
            <a:ext cx="4000528" cy="5032110"/>
          </a:xfrm>
          <a:prstGeom prst="rect">
            <a:avLst/>
          </a:prstGeom>
          <a:noFill/>
        </p:spPr>
      </p:pic>
      <p:pic>
        <p:nvPicPr>
          <p:cNvPr id="5" name="Рисунок 4" descr="Девоньки (15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285992"/>
            <a:ext cx="3792690" cy="4908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8" y="6072206"/>
            <a:ext cx="220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Насонова Н.А.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3286116" cy="5643602"/>
          </a:xfrm>
          <a:prstGeom prst="rect">
            <a:avLst/>
          </a:prstGeom>
        </p:spPr>
      </p:pic>
      <p:pic>
        <p:nvPicPr>
          <p:cNvPr id="4" name="Рисунок 3" descr="f7484ac6ab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714356"/>
            <a:ext cx="3071818" cy="4429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785794"/>
            <a:ext cx="149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714620"/>
            <a:ext cx="109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3643314"/>
            <a:ext cx="207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туловище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485776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ноги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14642529">
            <a:off x="2761665" y="579424"/>
            <a:ext cx="757030" cy="1690448"/>
          </a:xfrm>
          <a:prstGeom prst="rect">
            <a:avLst/>
          </a:prstGeom>
        </p:spPr>
      </p:pic>
      <p:pic>
        <p:nvPicPr>
          <p:cNvPr id="10" name="Рисунок 9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6878240">
            <a:off x="5691061" y="779854"/>
            <a:ext cx="757030" cy="1690448"/>
          </a:xfrm>
          <a:prstGeom prst="rect">
            <a:avLst/>
          </a:prstGeom>
        </p:spPr>
      </p:pic>
      <p:pic>
        <p:nvPicPr>
          <p:cNvPr id="11" name="Рисунок 10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16200000">
            <a:off x="3045991" y="2526117"/>
            <a:ext cx="757030" cy="991160"/>
          </a:xfrm>
          <a:prstGeom prst="rect">
            <a:avLst/>
          </a:prstGeom>
        </p:spPr>
      </p:pic>
      <p:pic>
        <p:nvPicPr>
          <p:cNvPr id="12" name="Рисунок 11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6503871">
            <a:off x="5555776" y="2644762"/>
            <a:ext cx="757030" cy="1690448"/>
          </a:xfrm>
          <a:prstGeom prst="rect">
            <a:avLst/>
          </a:prstGeom>
        </p:spPr>
      </p:pic>
      <p:pic>
        <p:nvPicPr>
          <p:cNvPr id="13" name="Рисунок 12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16833960">
            <a:off x="2473707" y="2868603"/>
            <a:ext cx="757030" cy="1690448"/>
          </a:xfrm>
          <a:prstGeom prst="rect">
            <a:avLst/>
          </a:prstGeom>
        </p:spPr>
      </p:pic>
      <p:pic>
        <p:nvPicPr>
          <p:cNvPr id="14" name="Рисунок 13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4278618">
            <a:off x="6258439" y="2998863"/>
            <a:ext cx="757030" cy="1690448"/>
          </a:xfrm>
          <a:prstGeom prst="rect">
            <a:avLst/>
          </a:prstGeom>
        </p:spPr>
      </p:pic>
      <p:pic>
        <p:nvPicPr>
          <p:cNvPr id="15" name="Рисунок 14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17024371">
            <a:off x="2746969" y="4152340"/>
            <a:ext cx="757030" cy="1690448"/>
          </a:xfrm>
          <a:prstGeom prst="rect">
            <a:avLst/>
          </a:prstGeom>
        </p:spPr>
      </p:pic>
      <p:pic>
        <p:nvPicPr>
          <p:cNvPr id="16" name="Рисунок 15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4212928">
            <a:off x="5831319" y="4226175"/>
            <a:ext cx="757030" cy="16904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20" y="564357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Тело человека покрыто кожей,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кожей находится скелет…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481fef63cb2.png"/>
          <p:cNvPicPr>
            <a:picLocks noChangeAspect="1"/>
          </p:cNvPicPr>
          <p:nvPr/>
        </p:nvPicPr>
        <p:blipFill>
          <a:blip r:embed="rId3" cstate="print"/>
          <a:srcRect l="9953" t="3125" r="10416" b="27083"/>
          <a:stretch>
            <a:fillRect/>
          </a:stretch>
        </p:blipFill>
        <p:spPr>
          <a:xfrm rot="21025151">
            <a:off x="763923" y="737072"/>
            <a:ext cx="4000528" cy="350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95601">
            <a:off x="4260164" y="2323596"/>
            <a:ext cx="3903127" cy="3963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763698" y="357166"/>
            <a:ext cx="438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Голова человека-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состоит из костей черепа.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Администратор\Мои документы\Мои рисунки\мини-рисунки\здоровье\138 (118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14884"/>
            <a:ext cx="1547242" cy="1946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481395" cy="249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r="38136" b="35484"/>
          <a:stretch>
            <a:fillRect/>
          </a:stretch>
        </p:blipFill>
        <p:spPr bwMode="auto">
          <a:xfrm>
            <a:off x="5429256" y="285728"/>
            <a:ext cx="3128968" cy="28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47 (10).gif"/>
          <p:cNvPicPr>
            <a:picLocks noChangeAspect="1"/>
          </p:cNvPicPr>
          <p:nvPr/>
        </p:nvPicPr>
        <p:blipFill>
          <a:blip r:embed="rId5"/>
          <a:srcRect b="39624"/>
          <a:stretch>
            <a:fillRect/>
          </a:stretch>
        </p:blipFill>
        <p:spPr>
          <a:xfrm flipH="1">
            <a:off x="-1000164" y="214290"/>
            <a:ext cx="4929222" cy="5357850"/>
          </a:xfrm>
          <a:prstGeom prst="rect">
            <a:avLst/>
          </a:prstGeom>
        </p:spPr>
      </p:pic>
      <p:pic>
        <p:nvPicPr>
          <p:cNvPr id="7" name="Рисунок 6" descr="4579a7fdada0.png"/>
          <p:cNvPicPr>
            <a:picLocks noChangeAspect="1"/>
          </p:cNvPicPr>
          <p:nvPr/>
        </p:nvPicPr>
        <p:blipFill>
          <a:blip r:embed="rId6"/>
          <a:srcRect r="76552" b="55626"/>
          <a:stretch>
            <a:fillRect/>
          </a:stretch>
        </p:blipFill>
        <p:spPr>
          <a:xfrm rot="17366520">
            <a:off x="2241988" y="2632880"/>
            <a:ext cx="1396028" cy="3842810"/>
          </a:xfrm>
          <a:prstGeom prst="rect">
            <a:avLst/>
          </a:prstGeom>
        </p:spPr>
      </p:pic>
      <p:pic>
        <p:nvPicPr>
          <p:cNvPr id="8" name="Рисунок 7" descr="4579a7fdada0.png"/>
          <p:cNvPicPr>
            <a:picLocks noChangeAspect="1"/>
          </p:cNvPicPr>
          <p:nvPr/>
        </p:nvPicPr>
        <p:blipFill>
          <a:blip r:embed="rId6"/>
          <a:srcRect r="76552" b="55626"/>
          <a:stretch>
            <a:fillRect/>
          </a:stretch>
        </p:blipFill>
        <p:spPr>
          <a:xfrm rot="15106128">
            <a:off x="2563064" y="155868"/>
            <a:ext cx="1242958" cy="478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550070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Туловище –это кости позвоночника и кости рёбер.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евоньки (22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4761905" cy="447619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rcRect r="-4247"/>
          <a:stretch>
            <a:fillRect/>
          </a:stretch>
        </p:blipFill>
        <p:spPr bwMode="auto">
          <a:xfrm>
            <a:off x="5929322" y="428604"/>
            <a:ext cx="25717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14080507">
            <a:off x="4105075" y="914673"/>
            <a:ext cx="1284071" cy="3193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64291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Ноги тоже состоят из костей.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45 (1).gif"/>
          <p:cNvPicPr>
            <a:picLocks noChangeAspect="1"/>
          </p:cNvPicPr>
          <p:nvPr/>
        </p:nvPicPr>
        <p:blipFill>
          <a:blip r:embed="rId3"/>
          <a:srcRect l="-1064" t="-3957"/>
          <a:stretch>
            <a:fillRect/>
          </a:stretch>
        </p:blipFill>
        <p:spPr>
          <a:xfrm>
            <a:off x="214282" y="928670"/>
            <a:ext cx="4050831" cy="557216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42"/>
            <a:ext cx="297180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579a7fdada0.png"/>
          <p:cNvPicPr>
            <a:picLocks noChangeAspect="1"/>
          </p:cNvPicPr>
          <p:nvPr/>
        </p:nvPicPr>
        <p:blipFill>
          <a:blip r:embed="rId5"/>
          <a:srcRect r="76552" b="55626"/>
          <a:stretch>
            <a:fillRect/>
          </a:stretch>
        </p:blipFill>
        <p:spPr>
          <a:xfrm rot="17792442">
            <a:off x="3802037" y="1649460"/>
            <a:ext cx="1308615" cy="3334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же, как и руки…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591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28"/>
            <a:ext cx="4524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47 (18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2357454" cy="6283127"/>
          </a:xfrm>
          <a:prstGeom prst="rect">
            <a:avLst/>
          </a:prstGeom>
        </p:spPr>
      </p:pic>
      <p:pic>
        <p:nvPicPr>
          <p:cNvPr id="6" name="Рисунок 5" descr="4579a7fdada0.png"/>
          <p:cNvPicPr>
            <a:picLocks noChangeAspect="1"/>
          </p:cNvPicPr>
          <p:nvPr/>
        </p:nvPicPr>
        <p:blipFill>
          <a:blip r:embed="rId6"/>
          <a:srcRect r="76552" b="55626"/>
          <a:stretch>
            <a:fillRect/>
          </a:stretch>
        </p:blipFill>
        <p:spPr>
          <a:xfrm rot="14855604">
            <a:off x="2665324" y="642571"/>
            <a:ext cx="908030" cy="297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2643182"/>
            <a:ext cx="56436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кости соединены между собой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суставами</a:t>
            </a:r>
          </a:p>
          <a:p>
            <a:endParaRPr lang="ru-RU" dirty="0"/>
          </a:p>
        </p:txBody>
      </p:sp>
      <p:pic>
        <p:nvPicPr>
          <p:cNvPr id="8" name="Рисунок 7" descr="4579a7fdada0.png"/>
          <p:cNvPicPr>
            <a:picLocks noChangeAspect="1"/>
          </p:cNvPicPr>
          <p:nvPr/>
        </p:nvPicPr>
        <p:blipFill>
          <a:blip r:embed="rId6"/>
          <a:srcRect r="76552" b="55626"/>
          <a:stretch>
            <a:fillRect/>
          </a:stretch>
        </p:blipFill>
        <p:spPr>
          <a:xfrm rot="17327925">
            <a:off x="2975980" y="4008447"/>
            <a:ext cx="757030" cy="1690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546" y="5929330"/>
            <a:ext cx="891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Двигаться наш скелет заставляют мышцы,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они надёжно крепятся к костям.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13006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кости были крепкими и не ломались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нужно кушать разнообразную пищу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которой много кальция и фосфора.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0_97320_1a80e857_L.jpg"/>
          <p:cNvPicPr>
            <a:picLocks noChangeAspect="1"/>
          </p:cNvPicPr>
          <p:nvPr/>
        </p:nvPicPr>
        <p:blipFill>
          <a:blip r:embed="rId3"/>
          <a:srcRect l="77000" t="21536" b="31024"/>
          <a:stretch>
            <a:fillRect/>
          </a:stretch>
        </p:blipFill>
        <p:spPr>
          <a:xfrm>
            <a:off x="6827633" y="1285860"/>
            <a:ext cx="1919499" cy="3286148"/>
          </a:xfrm>
          <a:prstGeom prst="rect">
            <a:avLst/>
          </a:prstGeom>
        </p:spPr>
      </p:pic>
      <p:pic>
        <p:nvPicPr>
          <p:cNvPr id="7" name="Рисунок 6" descr="0_97320_1a80e857_L.jpg"/>
          <p:cNvPicPr>
            <a:picLocks noChangeAspect="1"/>
          </p:cNvPicPr>
          <p:nvPr/>
        </p:nvPicPr>
        <p:blipFill>
          <a:blip r:embed="rId3"/>
          <a:srcRect l="8374" t="21536" r="63501" b="62199"/>
          <a:stretch>
            <a:fillRect/>
          </a:stretch>
        </p:blipFill>
        <p:spPr>
          <a:xfrm>
            <a:off x="4071934" y="2928934"/>
            <a:ext cx="2381267" cy="1143008"/>
          </a:xfrm>
          <a:prstGeom prst="rect">
            <a:avLst/>
          </a:prstGeom>
        </p:spPr>
      </p:pic>
      <p:pic>
        <p:nvPicPr>
          <p:cNvPr id="8" name="Рисунок 7" descr="0_97320_1a80e857_L.jpg"/>
          <p:cNvPicPr>
            <a:picLocks noChangeAspect="1"/>
          </p:cNvPicPr>
          <p:nvPr/>
        </p:nvPicPr>
        <p:blipFill>
          <a:blip r:embed="rId3"/>
          <a:srcRect l="25249" t="74398" r="12875" b="6626"/>
          <a:stretch>
            <a:fillRect/>
          </a:stretch>
        </p:blipFill>
        <p:spPr>
          <a:xfrm>
            <a:off x="3857620" y="4857760"/>
            <a:ext cx="5072098" cy="1643074"/>
          </a:xfrm>
          <a:prstGeom prst="rect">
            <a:avLst/>
          </a:prstGeom>
        </p:spPr>
      </p:pic>
      <p:pic>
        <p:nvPicPr>
          <p:cNvPr id="4" name="Рисунок 3" descr="34770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14488"/>
            <a:ext cx="4357718" cy="469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 (43).jpg"/>
          <p:cNvPicPr>
            <a:picLocks noChangeAspect="1"/>
          </p:cNvPicPr>
          <p:nvPr/>
        </p:nvPicPr>
        <p:blipFill>
          <a:blip r:embed="rId2"/>
          <a:srcRect t="2083" b="45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27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Укрепить мышцы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нам помогут активный отдых и зарядка.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251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786190"/>
            <a:ext cx="4581825" cy="2848368"/>
          </a:xfrm>
          <a:prstGeom prst="rect">
            <a:avLst/>
          </a:prstGeom>
        </p:spPr>
      </p:pic>
      <p:pic>
        <p:nvPicPr>
          <p:cNvPr id="5" name="Рисунок 4" descr="246 (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000372"/>
            <a:ext cx="2069225" cy="3600452"/>
          </a:xfrm>
          <a:prstGeom prst="rect">
            <a:avLst/>
          </a:prstGeom>
        </p:spPr>
      </p:pic>
      <p:pic>
        <p:nvPicPr>
          <p:cNvPr id="8" name="Рисунок 7" descr="250 (23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925" y="2009360"/>
            <a:ext cx="2304822" cy="4411003"/>
          </a:xfrm>
          <a:prstGeom prst="rect">
            <a:avLst/>
          </a:prstGeom>
        </p:spPr>
      </p:pic>
      <p:pic>
        <p:nvPicPr>
          <p:cNvPr id="9" name="Рисунок 8" descr="262 (12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1500174"/>
            <a:ext cx="2472424" cy="2928934"/>
          </a:xfrm>
          <a:prstGeom prst="rect">
            <a:avLst/>
          </a:prstGeom>
        </p:spPr>
      </p:pic>
      <p:pic>
        <p:nvPicPr>
          <p:cNvPr id="10" name="Рисунок 9" descr="248 (7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1285860"/>
            <a:ext cx="2114551" cy="283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</cp:revision>
  <dcterms:created xsi:type="dcterms:W3CDTF">2014-03-26T17:46:42Z</dcterms:created>
  <dcterms:modified xsi:type="dcterms:W3CDTF">2015-02-16T13:18:56Z</dcterms:modified>
</cp:coreProperties>
</file>