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3249-741B-4C1C-BA4A-A7337D911165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E6CB-5AB1-48A2-9A4A-57B49CCE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sad7elochka.ru/wp-content/uploads/2012/09/0-9%D1%88%D0%BE.jpg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6%D0%B0%D1%81%D0%BC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35%D0%BF%D0%BA%D0%B5%D0%B8%D0%B54%D0%B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0-%D0%BA%D0%B5%D1%8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32%D1%8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%D0%BD%D0%B0%D0%B1%D1%80%D1%8B%D0%B7%D0%B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d7elochka.ru/wp-content/uploads/2012/09/3%D0%B55%D0%B5%D0%B8%D1%8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sad7elochka.ru/wp-content/uploads/2012/09/908%D1%80%D0%BD7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8143932" cy="407676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ettenschweiler" pitchFamily="34" charset="0"/>
              </a:rPr>
              <a:t>Нетрадиционные </a:t>
            </a: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ettenschweiler" pitchFamily="34" charset="0"/>
              </a:rPr>
              <a:t>         техники</a:t>
            </a: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ettenschweiler" pitchFamily="34" charset="0"/>
              </a:rPr>
              <a:t>             рисования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пластилином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C:\Documents and Settings\Администратор\Мои документы\фото\работа\дети\лунтик 2013\для нади\SDC12638.JPG"/>
          <p:cNvPicPr>
            <a:picLocks noChangeAspect="1" noChangeArrowheads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1714480" y="857232"/>
            <a:ext cx="3994158" cy="2995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Администратор\Мои документы\фото\работа\дети\лунтик 2013\для нади\IMG_1428.JPG"/>
          <p:cNvPicPr>
            <a:picLocks noChangeAspect="1" noChangeArrowheads="1"/>
          </p:cNvPicPr>
          <p:nvPr/>
        </p:nvPicPr>
        <p:blipFill>
          <a:blip r:embed="rId4" cstate="print"/>
          <a:srcRect t="3320" r="3645" b="-1953"/>
          <a:stretch>
            <a:fillRect/>
          </a:stretch>
        </p:blipFill>
        <p:spPr bwMode="auto">
          <a:xfrm>
            <a:off x="5143504" y="2143116"/>
            <a:ext cx="3286148" cy="448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sad7elochka.ru/wp-content/uploads/2012/09/0-9%D1%88%D0%BE-240x300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14686"/>
            <a:ext cx="207170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ped-kopilka.ru/images/IMG_21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ped-kopilka.ru/images/IMG_2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71477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ped-kopilka.ru/images/IMG_22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857628"/>
            <a:ext cx="39290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при помощи доски для лепки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011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по сырому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sad7elochka.ru/wp-content/uploads/2012/09/6%D0%B0%D1%81%D0%BC-300x24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928934"/>
            <a:ext cx="285755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Администратор\Рабочий стол\104SSCAM\SDC10458.JPG"/>
          <p:cNvPicPr>
            <a:picLocks noChangeAspect="1" noChangeArrowheads="1"/>
          </p:cNvPicPr>
          <p:nvPr/>
        </p:nvPicPr>
        <p:blipFill>
          <a:blip r:embed="rId5" cstate="print"/>
          <a:srcRect l="38032" r="12500"/>
          <a:stretch>
            <a:fillRect/>
          </a:stretch>
        </p:blipFill>
        <p:spPr bwMode="auto">
          <a:xfrm>
            <a:off x="2428860" y="1357298"/>
            <a:ext cx="3000396" cy="341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Администратор\Рабочий стол\104SSCAM\SDC10450.JPG"/>
          <p:cNvPicPr>
            <a:picLocks noChangeAspect="1" noChangeArrowheads="1"/>
          </p:cNvPicPr>
          <p:nvPr/>
        </p:nvPicPr>
        <p:blipFill>
          <a:blip r:embed="rId6" cstate="print"/>
          <a:srcRect l="-283" r="12500"/>
          <a:stretch>
            <a:fillRect/>
          </a:stretch>
        </p:blipFill>
        <p:spPr bwMode="auto">
          <a:xfrm rot="5400000">
            <a:off x="-46139" y="4260925"/>
            <a:ext cx="2643207" cy="169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sad7elochka.ru/wp-content/uploads/2012/09/35%D0%BF%D0%BA%D0%B5%D0%B8%D0%B54%D0%B8-24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71546"/>
            <a:ext cx="4857784" cy="534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08" y="285728"/>
            <a:ext cx="430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Примакивание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sad7elochka.ru/wp-content/uploads/2012/09/0-%D0%BA%D0%B5%D1%81-24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71612"/>
            <a:ext cx="4643470" cy="497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00232" y="714356"/>
            <a:ext cx="7342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мыльной пеной 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377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Пуантилизм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Рисунок 3" descr="http://www.maaam.ru/upload/blogs/5f27ef9aa4a7282c9ef62d015ee840a8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929090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am.ru/upload/blogs/29462249b4d84ad8c625c200975cc3bd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28"/>
            <a:ext cx="2314580" cy="313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maaam.ru/upload/blogs/79a1f2ab81bbb68cd58ae1a5e136813b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2171705" cy="313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festival.1september.ru/articles/575564/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8"/>
            <a:ext cx="5643602" cy="515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769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зубочистками       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390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монотипия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ped-kopilka.ru/images/IMG_2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119438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ped-kopilka.ru/images/IMG_21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71744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ed-kopilka.ru/images/IMG_21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3476628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540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Печатание листьями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www.maaam.ru/upload/blogs/3fc5776c95e15854d8f20355b063cad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490790" cy="362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am.ru/upload/blogs/a2194be756dd115f02f7ea505730fc66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14620"/>
            <a:ext cx="2695579" cy="3852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maaam.ru/upload/blogs/8278cd6ded5815cbeb1a9e897647393e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2667003" cy="333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ниткография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Рисование нитками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609854" cy="377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am.ru/upload/blogs/53a6293412edeb59852a0687a6b8f483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8"/>
            <a:ext cx="421484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maaam.ru/upload/blogs/9dcd893ea253afa9b7f84076036f5eb2.jpg.jpg"/>
          <p:cNvPicPr/>
          <p:nvPr/>
        </p:nvPicPr>
        <p:blipFill>
          <a:blip r:embed="rId5" cstate="print"/>
          <a:srcRect l="6000" t="8333" r="2000"/>
          <a:stretch>
            <a:fillRect/>
          </a:stretch>
        </p:blipFill>
        <p:spPr bwMode="auto">
          <a:xfrm>
            <a:off x="2643174" y="3571876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кляксография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sad7elochka.ru/wp-content/uploads/2012/09/32%D1%8B-24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3571900" cy="511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estival.1september.ru/articles/575564/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3116"/>
            <a:ext cx="4448175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пальцами, ладонью, кулаком.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festival.1september.ru/articles/575564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21457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estival.1september.ru/articles/575564/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00504"/>
            <a:ext cx="3500462" cy="253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50ds.ru/img/_3MO0XK4X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357298"/>
            <a:ext cx="23812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50ds.ru/img/_3MO0XK4U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000108"/>
            <a:ext cx="238125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50ds.ru/img/_3MO0XK4T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203044" y="3298022"/>
            <a:ext cx="366713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изонить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50ds.ru/img/_3MO0U7XD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7"/>
            <a:ext cx="200026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Администратор\Мои документы\фото\работа\SDC11652.JPG"/>
          <p:cNvPicPr>
            <a:picLocks noChangeAspect="1" noChangeArrowheads="1"/>
          </p:cNvPicPr>
          <p:nvPr/>
        </p:nvPicPr>
        <p:blipFill>
          <a:blip r:embed="rId4" cstate="print"/>
          <a:srcRect l="14120" r="29167"/>
          <a:stretch>
            <a:fillRect/>
          </a:stretch>
        </p:blipFill>
        <p:spPr bwMode="auto">
          <a:xfrm>
            <a:off x="5143504" y="3643314"/>
            <a:ext cx="2934254" cy="291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Администратор\Мои документы\фото\работа\SDC11654.JPG"/>
          <p:cNvPicPr>
            <a:picLocks noChangeAspect="1" noChangeArrowheads="1"/>
          </p:cNvPicPr>
          <p:nvPr/>
        </p:nvPicPr>
        <p:blipFill>
          <a:blip r:embed="rId5" cstate="print"/>
          <a:srcRect l="16435" r="10648"/>
          <a:stretch>
            <a:fillRect/>
          </a:stretch>
        </p:blipFill>
        <p:spPr bwMode="auto">
          <a:xfrm>
            <a:off x="4857752" y="428604"/>
            <a:ext cx="3857652" cy="2975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Documents and Settings\Администратор\Мои документы\фото\работа\SDC11656.JPG"/>
          <p:cNvPicPr>
            <a:picLocks noChangeAspect="1" noChangeArrowheads="1"/>
          </p:cNvPicPr>
          <p:nvPr/>
        </p:nvPicPr>
        <p:blipFill>
          <a:blip r:embed="rId6" cstate="print"/>
          <a:srcRect l="18845" t="3117" r="5789"/>
          <a:stretch>
            <a:fillRect/>
          </a:stretch>
        </p:blipFill>
        <p:spPr bwMode="auto">
          <a:xfrm rot="16200000">
            <a:off x="1372712" y="3342140"/>
            <a:ext cx="3500463" cy="253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753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Рисование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набрызгом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         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sad7elochka.ru/wp-content/uploads/2012/09/%D0%BD%D0%B0%D0%B1%D1%80%D1%8B%D0%B7%D0%B3-24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929090" cy="5129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estival.1september.ru/articles/575564/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ceba5721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569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Мятый рисунок         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http://sad7elochka.ru/wp-content/uploads/2012/09/3%D0%B55%D0%B5%D0%B8%D1%80-24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3786214" cy="493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ad7elochka.ru/wp-content/uploads/2012/09/908%D1%80%D0%BD7-240x300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28736"/>
            <a:ext cx="3743341" cy="4819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</cp:revision>
  <dcterms:created xsi:type="dcterms:W3CDTF">2013-12-11T18:16:07Z</dcterms:created>
  <dcterms:modified xsi:type="dcterms:W3CDTF">2013-12-16T14:55:13Z</dcterms:modified>
</cp:coreProperties>
</file>