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85" autoAdjust="0"/>
  </p:normalViewPr>
  <p:slideViewPr>
    <p:cSldViewPr>
      <p:cViewPr varScale="1">
        <p:scale>
          <a:sx n="71" d="100"/>
          <a:sy n="71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8551-90E2-43A3-BD1E-D7EB8C083EE0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10D5-2EE6-4236-AE60-CA8B62A2F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Мир профессий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Администратор\Мои документы\Мои рисунки\мини-рисунки\174a8f685b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571744"/>
            <a:ext cx="2000263" cy="3357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Documents and Settings\Администратор\Мои документы\Мои рисунки\мини-рисунки\32ce7e163e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85926"/>
            <a:ext cx="1785950" cy="2643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Documents and Settings\Администратор\Мои документы\Мои рисунки\мини-рисунки\176 (24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7"/>
            <a:ext cx="2571768" cy="292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C:\Documents and Settings\Администратор\Мои документы\Мои рисунки\мини-рисунки\1405b5a3f4f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2714644" cy="32861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Знай , что любая профессия требует от человека,   знаний , терпения,   и трудолюбия.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50017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Русские народные пословицы гласят: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3000372"/>
            <a:ext cx="80864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-Труд человека кормит, лень портит.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-У ленивого что на дворе, то и на столе.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-Рабочие руки не знают скуки.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 подготовила: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Насонова Н.А.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Администратор\Мои документы\Мои рисунки\мини-рисунки\daa8cda102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337295"/>
            <a:ext cx="3857651" cy="5092101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Мои рисунки\мини-рисунки\post-34172-12590817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714775" cy="536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Вокруг нас много взрослых людей, почти все они имеют  какие либо обязанности ,выполняют определённую работу.  Каждый из них имеет профессию.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Чтобы получить профессию нужно учиться. Сначала в школе.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Затем в училище или в других учебных заведениях.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Клипарт-фоны\Люди\Дети\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99840"/>
            <a:ext cx="4143404" cy="3658117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Клипарт-фоны\Люди\Мужчины\Мужчины (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3214" t="6897" b="25862"/>
          <a:stretch>
            <a:fillRect/>
          </a:stretch>
        </p:blipFill>
        <p:spPr bwMode="auto">
          <a:xfrm>
            <a:off x="4848593" y="2643182"/>
            <a:ext cx="400968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уже решил кем хочешь стать?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Администратор\Мои документы\Мои рисунки\Клипарт-фоны\Люди\Профессия\Доктор\00033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786214" cy="4786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C:\Documents and Settings\Администратор\Мои документы\Мои рисунки\Клипарт-фоны\Люди\Профессия\Водитель\000336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8966" t="13208"/>
          <a:stretch>
            <a:fillRect/>
          </a:stretch>
        </p:blipFill>
        <p:spPr bwMode="auto">
          <a:xfrm>
            <a:off x="4643438" y="2143116"/>
            <a:ext cx="4214842" cy="3775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1071538" y="578645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/>
              <a:t>врачом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6000768"/>
            <a:ext cx="2945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Или водителем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Клипарт-фоны\Люди\Профессия\Актер\000335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50"/>
            <a:ext cx="3929090" cy="5214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 descr="C:\Documents and Settings\Администратор\Мои документы\Мои рисунки\Клипарт-фоны\Люди\Профессия\Астронафт\000336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50"/>
            <a:ext cx="4000528" cy="500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00100" y="6072206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актёром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571481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космонавтом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Клипарт-фоны\Люди\Профессия\Водитель\0003365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50"/>
            <a:ext cx="8643998" cy="5072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85786" y="5786454"/>
            <a:ext cx="71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Машинистом электропоезда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Клипарт-фоны\Люди\Профессия\Конструктор\00034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6858047" cy="60007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72462" y="714356"/>
            <a:ext cx="696024" cy="468557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800" b="1" dirty="0" smtClean="0"/>
              <a:t>механиком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Мои рисунки\Клипарт-фоны\Люди\Профессия\Пожарный\00034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911755" cy="5000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500694" y="571480"/>
            <a:ext cx="221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пожарником</a:t>
            </a:r>
            <a:endParaRPr lang="ru-RU" sz="2800" b="1" dirty="0"/>
          </a:p>
        </p:txBody>
      </p:sp>
      <p:pic>
        <p:nvPicPr>
          <p:cNvPr id="5123" name="Picture 3" descr="C:\Documents and Settings\Администратор\Мои документы\Мои рисунки\Клипарт-фоны\Люди\Профессия\Продовец\00035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737"/>
            <a:ext cx="5214974" cy="5072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14282" y="600076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Или продавцом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Мои рисунки\Клипарт-фоны\Люди\Профессия\Учитель\00036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5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143644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/>
              <a:t>учителем в школе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Мои рисунки\Клипарт-фоны\Люди\Профессия\Фермер\00036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214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71604" y="614364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Или фермером в селе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Мир профессий</vt:lpstr>
      <vt:lpstr>Вокруг нас много взрослых людей, почти все они имеют  какие либо обязанности ,выполняют определённую работу.  Каждый из них имеет профессию.</vt:lpstr>
      <vt:lpstr>Ты уже решил кем хочешь стать?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Презентацию подготовила: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</dc:title>
  <dc:creator>Admin</dc:creator>
  <cp:lastModifiedBy>Admin</cp:lastModifiedBy>
  <cp:revision>4</cp:revision>
  <dcterms:created xsi:type="dcterms:W3CDTF">2010-01-21T10:06:27Z</dcterms:created>
  <dcterms:modified xsi:type="dcterms:W3CDTF">2010-04-13T08:59:58Z</dcterms:modified>
</cp:coreProperties>
</file>