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E7C2-08FC-4DD2-A504-9F3029DE7797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93B0B-C79B-45E4-BA1B-02AF888D2B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E7C2-08FC-4DD2-A504-9F3029DE7797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93B0B-C79B-45E4-BA1B-02AF888D2B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E7C2-08FC-4DD2-A504-9F3029DE7797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93B0B-C79B-45E4-BA1B-02AF888D2B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E7C2-08FC-4DD2-A504-9F3029DE7797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93B0B-C79B-45E4-BA1B-02AF888D2B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E7C2-08FC-4DD2-A504-9F3029DE7797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93B0B-C79B-45E4-BA1B-02AF888D2B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E7C2-08FC-4DD2-A504-9F3029DE7797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93B0B-C79B-45E4-BA1B-02AF888D2B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E7C2-08FC-4DD2-A504-9F3029DE7797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93B0B-C79B-45E4-BA1B-02AF888D2B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E7C2-08FC-4DD2-A504-9F3029DE7797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93B0B-C79B-45E4-BA1B-02AF888D2B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E7C2-08FC-4DD2-A504-9F3029DE7797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93B0B-C79B-45E4-BA1B-02AF888D2B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E7C2-08FC-4DD2-A504-9F3029DE7797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93B0B-C79B-45E4-BA1B-02AF888D2B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E7C2-08FC-4DD2-A504-9F3029DE7797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93B0B-C79B-45E4-BA1B-02AF888D2B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CE7C2-08FC-4DD2-A504-9F3029DE7797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93B0B-C79B-45E4-BA1B-02AF888D2B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Documents and Settings\Администратор\Мои документы\Мои рисунки\оформление\779b283b4c2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" name="Picture 3" descr="C:\Documents and Settings\Администратор\Рабочий стол\мандалы2\100SSCAM\SDC121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071678"/>
            <a:ext cx="8046156" cy="4525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214282" y="571480"/>
            <a:ext cx="102628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Снятие эмоционального напряжения </a:t>
            </a:r>
          </a:p>
          <a:p>
            <a:r>
              <a:rPr lang="ru-RU" sz="3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и агрессии у детей</a:t>
            </a:r>
          </a:p>
          <a:p>
            <a:r>
              <a:rPr lang="ru-RU" sz="3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при использовании мандалы</a:t>
            </a:r>
            <a:endParaRPr lang="ru-RU" sz="3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Администратор\Мои документы\Мои рисунки\оформление\779b283b4c2f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7" descr="C:\Documents and Settings\Администратор\Рабочий стол\мандалы2\100SSCAM\SDC12115.JPG"/>
          <p:cNvPicPr>
            <a:picLocks noChangeAspect="1" noChangeArrowheads="1"/>
          </p:cNvPicPr>
          <p:nvPr/>
        </p:nvPicPr>
        <p:blipFill>
          <a:blip r:embed="rId3" cstate="print"/>
          <a:srcRect l="7337" r="7881"/>
          <a:stretch>
            <a:fillRect/>
          </a:stretch>
        </p:blipFill>
        <p:spPr bwMode="auto">
          <a:xfrm>
            <a:off x="213248" y="285728"/>
            <a:ext cx="8721610" cy="57864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8" name="Picture 8" descr="C:\Documents and Settings\Администратор\Мои документы\Мои рисунки\оформление\779b283b4c2f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" name="Picture 2" descr="C:\Documents and Settings\Администратор\Рабочий стол\мандалы2\100SSCAM\SDC12143.JPG"/>
          <p:cNvPicPr>
            <a:picLocks noChangeAspect="1" noChangeArrowheads="1"/>
          </p:cNvPicPr>
          <p:nvPr/>
        </p:nvPicPr>
        <p:blipFill>
          <a:blip r:embed="rId3" cstate="print"/>
          <a:srcRect l="13598" t="7260" r="14486"/>
          <a:stretch>
            <a:fillRect/>
          </a:stretch>
        </p:blipFill>
        <p:spPr bwMode="auto">
          <a:xfrm>
            <a:off x="500034" y="428604"/>
            <a:ext cx="8178419" cy="5929354"/>
          </a:xfrm>
          <a:prstGeom prst="snip2DiagRect">
            <a:avLst>
              <a:gd name="adj1" fmla="val 9575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дминистратор\Мои документы\Мои рисунки\оформление\779b283b4c2f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9894" cy="6858000"/>
          </a:xfrm>
          <a:prstGeom prst="rect">
            <a:avLst/>
          </a:prstGeom>
          <a:noFill/>
        </p:spPr>
      </p:pic>
      <p:pic>
        <p:nvPicPr>
          <p:cNvPr id="5" name="Picture 2" descr="C:\Documents and Settings\Администратор\Рабочий стол\раскраска\36.jpg"/>
          <p:cNvPicPr>
            <a:picLocks noChangeAspect="1" noChangeArrowheads="1"/>
          </p:cNvPicPr>
          <p:nvPr/>
        </p:nvPicPr>
        <p:blipFill>
          <a:blip r:embed="rId3" cstate="print"/>
          <a:srcRect l="8103"/>
          <a:stretch>
            <a:fillRect/>
          </a:stretch>
        </p:blipFill>
        <p:spPr bwMode="auto">
          <a:xfrm>
            <a:off x="285720" y="214290"/>
            <a:ext cx="3118374" cy="2840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 descr="C:\Documents and Settings\Администратор\Рабочий стол\раскраска\38.jpg"/>
          <p:cNvPicPr>
            <a:picLocks noChangeAspect="1" noChangeArrowheads="1"/>
          </p:cNvPicPr>
          <p:nvPr/>
        </p:nvPicPr>
        <p:blipFill>
          <a:blip r:embed="rId4" cstate="print"/>
          <a:srcRect l="12318"/>
          <a:stretch>
            <a:fillRect/>
          </a:stretch>
        </p:blipFill>
        <p:spPr bwMode="auto">
          <a:xfrm>
            <a:off x="6000760" y="285728"/>
            <a:ext cx="2786082" cy="2709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 descr="C:\Documents and Settings\Администратор\Рабочий стол\раскраска\47.jpg"/>
          <p:cNvPicPr>
            <a:picLocks noChangeAspect="1" noChangeArrowheads="1"/>
          </p:cNvPicPr>
          <p:nvPr/>
        </p:nvPicPr>
        <p:blipFill>
          <a:blip r:embed="rId5" cstate="print"/>
          <a:srcRect b="5927"/>
          <a:stretch>
            <a:fillRect/>
          </a:stretch>
        </p:blipFill>
        <p:spPr bwMode="auto">
          <a:xfrm rot="1409331">
            <a:off x="849952" y="1638999"/>
            <a:ext cx="3060833" cy="2750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5" descr="C:\Documents and Settings\Администратор\Рабочий стол\раскраска\42.jpg"/>
          <p:cNvPicPr>
            <a:picLocks noChangeAspect="1" noChangeArrowheads="1"/>
          </p:cNvPicPr>
          <p:nvPr/>
        </p:nvPicPr>
        <p:blipFill>
          <a:blip r:embed="rId6" cstate="print"/>
          <a:srcRect l="9560" r="2820"/>
          <a:stretch>
            <a:fillRect/>
          </a:stretch>
        </p:blipFill>
        <p:spPr bwMode="auto">
          <a:xfrm>
            <a:off x="3500430" y="2000240"/>
            <a:ext cx="2638538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6" descr="C:\Documents and Settings\Администратор\Рабочий стол\раскраска\37.jpg"/>
          <p:cNvPicPr>
            <a:picLocks noChangeAspect="1" noChangeArrowheads="1"/>
          </p:cNvPicPr>
          <p:nvPr/>
        </p:nvPicPr>
        <p:blipFill>
          <a:blip r:embed="rId7" cstate="print"/>
          <a:srcRect l="7577" r="6251"/>
          <a:stretch>
            <a:fillRect/>
          </a:stretch>
        </p:blipFill>
        <p:spPr bwMode="auto">
          <a:xfrm rot="1475643">
            <a:off x="5954602" y="2469727"/>
            <a:ext cx="2428892" cy="2367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57158" y="5500702"/>
            <a:ext cx="8572560" cy="8925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Разукрашивайте с удовольствием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!</a:t>
            </a:r>
            <a:endParaRPr lang="en-US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Подготовила воспитатель Насонова Н.А.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Администратор\Мои документы\Мои рисунки\оформление\779b283b4c2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89674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5786" y="428604"/>
            <a:ext cx="7643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Мандала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(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Mandala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</a:t>
            </a:r>
          </a:p>
          <a:p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переводе с санскрита «круг»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lum bright="-9000" contrast="30000"/>
          </a:blip>
          <a:srcRect/>
          <a:stretch>
            <a:fillRect/>
          </a:stretch>
        </p:blipFill>
        <p:spPr bwMode="auto">
          <a:xfrm>
            <a:off x="5357818" y="4071942"/>
            <a:ext cx="3077321" cy="2400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lum bright="-12000" contrast="10000"/>
          </a:blip>
          <a:srcRect/>
          <a:stretch>
            <a:fillRect/>
          </a:stretch>
        </p:blipFill>
        <p:spPr bwMode="auto">
          <a:xfrm>
            <a:off x="642910" y="4357694"/>
            <a:ext cx="2576861" cy="192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lum bright="-2000" contrast="26000"/>
          </a:blip>
          <a:srcRect/>
          <a:stretch>
            <a:fillRect/>
          </a:stretch>
        </p:blipFill>
        <p:spPr bwMode="auto">
          <a:xfrm rot="2128074">
            <a:off x="3312348" y="2370716"/>
            <a:ext cx="1893208" cy="1927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C:\Documents and Settings\Администратор\Мои документы\Мои рисунки\оформление\779b283b4c2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89674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7158" y="357166"/>
            <a:ext cx="8501123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-выбор мандалы ребёнок осуществляет самостоятельно. 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-на одном занятии можно работать только с одной мандалой.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-допускается использование музыкального сопровождения.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-материалы для работы (карандаши, фломастеры, краски и т.д. )ребёнок выбирает самостоятельно.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-процесс разукрашивания ограничен по времени: для детей- по степени пресыщения работой.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-мандала должна  разукрашиваться от наружного края к середине у подростков и взрослых , малыши от середины к краю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-после разукрашивания ребёнок может рассказать о своих чувствах и переживаниях.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может дать название своей мандале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-психолог выясняет ассоциации ребёнка на каждый цвет мандалы и значение которое придаёт ребёнок  символам в рисунке мандалы. Подсчитывается число символов, и элементов.</a:t>
            </a:r>
          </a:p>
          <a:p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Администратор\Мои документы\Мои рисунки\оформление\779b283b4c2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89674" cy="6858000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00042"/>
            <a:ext cx="2141192" cy="20843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429000"/>
            <a:ext cx="1785950" cy="18009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1142984"/>
            <a:ext cx="2286008" cy="22860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70" y="3609480"/>
            <a:ext cx="2500330" cy="29369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14612" y="3979455"/>
            <a:ext cx="2071702" cy="2608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/>
          <a:srcRect l="5714" r="3886"/>
          <a:stretch>
            <a:fillRect/>
          </a:stretch>
        </p:blipFill>
        <p:spPr bwMode="auto">
          <a:xfrm>
            <a:off x="5572132" y="500042"/>
            <a:ext cx="3000396" cy="25003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Администратор\Мои документы\Мои рисунки\оформление\779b283b4c2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89674" cy="6858000"/>
          </a:xfrm>
          <a:prstGeom prst="rect">
            <a:avLst/>
          </a:prstGeom>
          <a:noFill/>
        </p:spPr>
      </p:pic>
      <p:pic>
        <p:nvPicPr>
          <p:cNvPr id="5" name="Picture 2" descr="C:\Documents and Settings\Администратор\Рабочий стол\раскраска\8.jpg"/>
          <p:cNvPicPr>
            <a:picLocks noChangeAspect="1" noChangeArrowheads="1"/>
          </p:cNvPicPr>
          <p:nvPr/>
        </p:nvPicPr>
        <p:blipFill>
          <a:blip r:embed="rId3" cstate="print"/>
          <a:srcRect l="6296"/>
          <a:stretch>
            <a:fillRect/>
          </a:stretch>
        </p:blipFill>
        <p:spPr bwMode="auto">
          <a:xfrm>
            <a:off x="214282" y="214290"/>
            <a:ext cx="2608589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 descr="C:\Documents and Settings\Администратор\Рабочий стол\раскраска\12.jpg"/>
          <p:cNvPicPr>
            <a:picLocks noChangeAspect="1" noChangeArrowheads="1"/>
          </p:cNvPicPr>
          <p:nvPr/>
        </p:nvPicPr>
        <p:blipFill>
          <a:blip r:embed="rId4" cstate="print"/>
          <a:srcRect l="8524" t="2829" r="7187"/>
          <a:stretch>
            <a:fillRect/>
          </a:stretch>
        </p:blipFill>
        <p:spPr bwMode="auto">
          <a:xfrm>
            <a:off x="6000760" y="214289"/>
            <a:ext cx="2857520" cy="2843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 descr="C:\Documents and Settings\Администратор\Рабочий стол\раскраска\14.jpg"/>
          <p:cNvPicPr>
            <a:picLocks noChangeAspect="1" noChangeArrowheads="1"/>
          </p:cNvPicPr>
          <p:nvPr/>
        </p:nvPicPr>
        <p:blipFill>
          <a:blip r:embed="rId5" cstate="print"/>
          <a:srcRect l="8620" r="4748" b="2550"/>
          <a:stretch>
            <a:fillRect/>
          </a:stretch>
        </p:blipFill>
        <p:spPr bwMode="auto">
          <a:xfrm>
            <a:off x="3000364" y="428604"/>
            <a:ext cx="2714644" cy="2663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 descr="C:\Documents and Settings\Администратор\Рабочий стол\раскраска\27.jpg"/>
          <p:cNvPicPr>
            <a:picLocks noChangeAspect="1" noChangeArrowheads="1"/>
          </p:cNvPicPr>
          <p:nvPr/>
        </p:nvPicPr>
        <p:blipFill>
          <a:blip r:embed="rId6" cstate="print"/>
          <a:srcRect l="11255" r="5586"/>
          <a:stretch>
            <a:fillRect/>
          </a:stretch>
        </p:blipFill>
        <p:spPr bwMode="auto">
          <a:xfrm>
            <a:off x="214282" y="3857628"/>
            <a:ext cx="2714644" cy="2679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6" descr="C:\Documents and Settings\Администратор\Рабочий стол\раскраска\32.jpg"/>
          <p:cNvPicPr>
            <a:picLocks noChangeAspect="1" noChangeArrowheads="1"/>
          </p:cNvPicPr>
          <p:nvPr/>
        </p:nvPicPr>
        <p:blipFill>
          <a:blip r:embed="rId7" cstate="print"/>
          <a:srcRect l="13336" r="2723"/>
          <a:stretch>
            <a:fillRect/>
          </a:stretch>
        </p:blipFill>
        <p:spPr bwMode="auto">
          <a:xfrm>
            <a:off x="5775944" y="3571876"/>
            <a:ext cx="2939459" cy="3002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7" descr="C:\Documents and Settings\Администратор\Рабочий стол\раскраска\10.jpg"/>
          <p:cNvPicPr>
            <a:picLocks noChangeAspect="1" noChangeArrowheads="1"/>
          </p:cNvPicPr>
          <p:nvPr/>
        </p:nvPicPr>
        <p:blipFill>
          <a:blip r:embed="rId8" cstate="print"/>
          <a:srcRect l="1671" r="3795"/>
          <a:stretch>
            <a:fillRect/>
          </a:stretch>
        </p:blipFill>
        <p:spPr bwMode="auto">
          <a:xfrm>
            <a:off x="3143240" y="3357562"/>
            <a:ext cx="2428892" cy="2425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Администратор\Мои документы\Мои рисунки\оформление\779b283b4c2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89674" cy="6858000"/>
          </a:xfrm>
          <a:prstGeom prst="rect">
            <a:avLst/>
          </a:prstGeom>
          <a:noFill/>
        </p:spPr>
      </p:pic>
      <p:pic>
        <p:nvPicPr>
          <p:cNvPr id="6" name="Picture 2" descr="C:\Documents and Settings\Администратор\Рабочий стол\мандалы2\100SSCAM\SDC12147.JPG"/>
          <p:cNvPicPr>
            <a:picLocks noChangeAspect="1" noChangeArrowheads="1"/>
          </p:cNvPicPr>
          <p:nvPr/>
        </p:nvPicPr>
        <p:blipFill>
          <a:blip r:embed="rId3" cstate="print"/>
          <a:srcRect l="23364" t="947" r="13598"/>
          <a:stretch>
            <a:fillRect/>
          </a:stretch>
        </p:blipFill>
        <p:spPr bwMode="auto">
          <a:xfrm>
            <a:off x="285720" y="285728"/>
            <a:ext cx="3214710" cy="28414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 descr="C:\Documents and Settings\Администратор\Рабочий стол\мандалы2\100SSCAM\SDC12148.JPG"/>
          <p:cNvPicPr>
            <a:picLocks noChangeAspect="1" noChangeArrowheads="1"/>
          </p:cNvPicPr>
          <p:nvPr/>
        </p:nvPicPr>
        <p:blipFill>
          <a:blip r:embed="rId4" cstate="print"/>
          <a:srcRect l="9159" r="10934"/>
          <a:stretch>
            <a:fillRect/>
          </a:stretch>
        </p:blipFill>
        <p:spPr bwMode="auto">
          <a:xfrm>
            <a:off x="4286248" y="357166"/>
            <a:ext cx="4000528" cy="28161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3" descr="C:\Documents and Settings\Администратор\Рабочий стол\мандалы2\100SSCAM\SDC12153.JPG"/>
          <p:cNvPicPr>
            <a:picLocks noChangeAspect="1" noChangeArrowheads="1"/>
          </p:cNvPicPr>
          <p:nvPr/>
        </p:nvPicPr>
        <p:blipFill>
          <a:blip r:embed="rId5" cstate="print"/>
          <a:srcRect l="18925" r="6495"/>
          <a:stretch>
            <a:fillRect/>
          </a:stretch>
        </p:blipFill>
        <p:spPr bwMode="auto">
          <a:xfrm>
            <a:off x="428596" y="3735448"/>
            <a:ext cx="3643338" cy="27479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4" descr="C:\Documents and Settings\Администратор\Рабочий стол\мандалы2\100SSCAM\SDC12154.JPG"/>
          <p:cNvPicPr>
            <a:picLocks noChangeAspect="1" noChangeArrowheads="1"/>
          </p:cNvPicPr>
          <p:nvPr/>
        </p:nvPicPr>
        <p:blipFill>
          <a:blip r:embed="rId6" cstate="print"/>
          <a:srcRect l="23364" r="9159"/>
          <a:stretch>
            <a:fillRect/>
          </a:stretch>
        </p:blipFill>
        <p:spPr bwMode="auto">
          <a:xfrm>
            <a:off x="4857752" y="3429000"/>
            <a:ext cx="3786214" cy="3156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Администратор\Мои документы\Мои рисунки\оформление\779b283b4c2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89674" cy="6858000"/>
          </a:xfrm>
          <a:prstGeom prst="rect">
            <a:avLst/>
          </a:prstGeom>
          <a:noFill/>
        </p:spPr>
      </p:pic>
      <p:pic>
        <p:nvPicPr>
          <p:cNvPr id="5" name="Picture 5" descr="C:\Documents and Settings\Администратор\Рабочий стол\мандалы2\100SSCAM\SDC12144.JPG"/>
          <p:cNvPicPr>
            <a:picLocks noChangeAspect="1" noChangeArrowheads="1"/>
          </p:cNvPicPr>
          <p:nvPr/>
        </p:nvPicPr>
        <p:blipFill>
          <a:blip r:embed="rId3" cstate="print"/>
          <a:srcRect l="18925" t="4104" r="12710"/>
          <a:stretch>
            <a:fillRect/>
          </a:stretch>
        </p:blipFill>
        <p:spPr bwMode="auto">
          <a:xfrm>
            <a:off x="214282" y="357166"/>
            <a:ext cx="3599406" cy="28400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6" descr="C:\Documents and Settings\Администратор\Рабочий стол\мандалы2\100SSCAM\SDC12145.JPG"/>
          <p:cNvPicPr>
            <a:picLocks noChangeAspect="1" noChangeArrowheads="1"/>
          </p:cNvPicPr>
          <p:nvPr/>
        </p:nvPicPr>
        <p:blipFill>
          <a:blip r:embed="rId4" cstate="print"/>
          <a:srcRect l="23364" t="2525" r="18038"/>
          <a:stretch>
            <a:fillRect/>
          </a:stretch>
        </p:blipFill>
        <p:spPr bwMode="auto">
          <a:xfrm>
            <a:off x="4214810" y="285728"/>
            <a:ext cx="4714908" cy="4411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7" descr="C:\Documents and Settings\Администратор\Рабочий стол\мандалы2\100SSCAM\SDC12152.JPG"/>
          <p:cNvPicPr>
            <a:picLocks noChangeAspect="1" noChangeArrowheads="1"/>
          </p:cNvPicPr>
          <p:nvPr/>
        </p:nvPicPr>
        <p:blipFill>
          <a:blip r:embed="rId5" cstate="print"/>
          <a:srcRect l="24252" r="8271"/>
          <a:stretch>
            <a:fillRect/>
          </a:stretch>
        </p:blipFill>
        <p:spPr bwMode="auto">
          <a:xfrm>
            <a:off x="357158" y="3786190"/>
            <a:ext cx="3064090" cy="2554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6" name="Picture 8" descr="C:\Documents and Settings\Администратор\Мои документы\Мои рисунки\оформление\779b283b4c2f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0012" cy="6858000"/>
          </a:xfrm>
          <a:prstGeom prst="rect">
            <a:avLst/>
          </a:prstGeom>
          <a:noFill/>
        </p:spPr>
      </p:pic>
      <p:pic>
        <p:nvPicPr>
          <p:cNvPr id="20" name="Picture 2" descr="C:\Documents and Settings\Администратор\Рабочий стол\мандалы2\100SSCAM\SDC12131.JPG"/>
          <p:cNvPicPr>
            <a:picLocks noChangeAspect="1" noChangeArrowheads="1"/>
          </p:cNvPicPr>
          <p:nvPr/>
        </p:nvPicPr>
        <p:blipFill>
          <a:blip r:embed="rId3" cstate="print"/>
          <a:srcRect l="280" r="10934"/>
          <a:stretch>
            <a:fillRect/>
          </a:stretch>
        </p:blipFill>
        <p:spPr bwMode="auto">
          <a:xfrm>
            <a:off x="214282" y="285729"/>
            <a:ext cx="4510322" cy="2857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3" descr="C:\Documents and Settings\Администратор\Рабочий стол\мандалы2\100SSCAM\SDC121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2928934"/>
            <a:ext cx="6380532" cy="35890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TextBox 21"/>
          <p:cNvSpPr txBox="1"/>
          <p:nvPr/>
        </p:nvSpPr>
        <p:spPr>
          <a:xfrm>
            <a:off x="5286381" y="714356"/>
            <a:ext cx="3571900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Групповые мандалы</a:t>
            </a:r>
          </a:p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позволяют выявить микроклимат</a:t>
            </a:r>
          </a:p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группе.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Администратор\Мои документы\Мои рисунки\оформление\779b283b4c2f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5" descr="C:\Documents and Settings\Администратор\Рабочий стол\мандалы2\100SSCAM\SDC12116.JPG"/>
          <p:cNvPicPr>
            <a:picLocks noChangeAspect="1" noChangeArrowheads="1"/>
          </p:cNvPicPr>
          <p:nvPr/>
        </p:nvPicPr>
        <p:blipFill>
          <a:blip r:embed="rId3" cstate="print"/>
          <a:srcRect r="10934"/>
          <a:stretch>
            <a:fillRect/>
          </a:stretch>
        </p:blipFill>
        <p:spPr bwMode="auto">
          <a:xfrm>
            <a:off x="357158" y="285728"/>
            <a:ext cx="8429684" cy="53238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161</Words>
  <Application>Microsoft Office PowerPoint</Application>
  <PresentationFormat>Экран (4:3)</PresentationFormat>
  <Paragraphs>19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6</cp:revision>
  <dcterms:created xsi:type="dcterms:W3CDTF">2011-03-07T11:29:38Z</dcterms:created>
  <dcterms:modified xsi:type="dcterms:W3CDTF">2015-02-24T04:06:43Z</dcterms:modified>
</cp:coreProperties>
</file>