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1" r:id="rId8"/>
    <p:sldId id="260" r:id="rId9"/>
    <p:sldId id="264" r:id="rId10"/>
    <p:sldId id="267" r:id="rId11"/>
    <p:sldId id="268" r:id="rId12"/>
    <p:sldId id="270" r:id="rId13"/>
    <p:sldId id="271" r:id="rId14"/>
    <p:sldId id="272" r:id="rId15"/>
    <p:sldId id="274" r:id="rId16"/>
    <p:sldId id="276" r:id="rId17"/>
    <p:sldId id="273" r:id="rId18"/>
    <p:sldId id="275" r:id="rId19"/>
  </p:sldIdLst>
  <p:sldSz cx="9144000" cy="6858000" type="screen4x3"/>
  <p:notesSz cx="6797675" cy="9926638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A0D27E-DAF6-4D2D-87E8-491344AE4190}" type="doc">
      <dgm:prSet loTypeId="urn:microsoft.com/office/officeart/2005/8/layout/process2" loCatId="process" qsTypeId="urn:microsoft.com/office/officeart/2005/8/quickstyle/3d1" qsCatId="3D" csTypeId="urn:microsoft.com/office/officeart/2005/8/colors/colorful1" csCatId="colorful" phldr="1"/>
      <dgm:spPr/>
    </dgm:pt>
    <dgm:pt modelId="{6EB2961A-4166-49B7-A7EE-28FB438E3EB7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Равные стартовые возможности для успешного обучения в школе</a:t>
          </a:r>
          <a:endParaRPr lang="ru-RU" b="1" dirty="0">
            <a:solidFill>
              <a:srgbClr val="002060"/>
            </a:solidFill>
          </a:endParaRPr>
        </a:p>
      </dgm:t>
    </dgm:pt>
    <dgm:pt modelId="{8D94772C-0A5D-4FF4-8224-538D9F6D350C}" type="parTrans" cxnId="{A70A43B3-D6BD-4CF3-BAF1-AA0F839521BA}">
      <dgm:prSet/>
      <dgm:spPr/>
      <dgm:t>
        <a:bodyPr/>
        <a:lstStyle/>
        <a:p>
          <a:endParaRPr lang="ru-RU"/>
        </a:p>
      </dgm:t>
    </dgm:pt>
    <dgm:pt modelId="{7AD15CB1-9397-4755-B563-21591009CCFD}" type="sibTrans" cxnId="{A70A43B3-D6BD-4CF3-BAF1-AA0F839521BA}">
      <dgm:prSet/>
      <dgm:spPr/>
      <dgm:t>
        <a:bodyPr/>
        <a:lstStyle/>
        <a:p>
          <a:endParaRPr lang="ru-RU"/>
        </a:p>
      </dgm:t>
    </dgm:pt>
    <dgm:pt modelId="{C42FE0EC-A594-400A-9C2B-D4642D63D79F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002060"/>
              </a:solidFill>
            </a:rPr>
            <a:t>ФГОС ДО</a:t>
          </a:r>
        </a:p>
        <a:p>
          <a:r>
            <a:rPr lang="ru-RU" sz="1700" b="1" dirty="0" smtClean="0">
              <a:solidFill>
                <a:srgbClr val="002060"/>
              </a:solidFill>
            </a:rPr>
            <a:t>Приказ </a:t>
          </a:r>
          <a:r>
            <a:rPr lang="ru-RU" sz="1700" b="1" dirty="0" err="1" smtClean="0">
              <a:solidFill>
                <a:srgbClr val="002060"/>
              </a:solidFill>
            </a:rPr>
            <a:t>Минобрнауки</a:t>
          </a:r>
          <a:r>
            <a:rPr lang="ru-RU" sz="1700" b="1" dirty="0" smtClean="0">
              <a:solidFill>
                <a:srgbClr val="002060"/>
              </a:solidFill>
            </a:rPr>
            <a:t> России от 14.10.2013г №1155 «Об утверждении федерального государственного образовательного стандарта дошкольного образования» (Зарегистрировано в Минюсте России 14.11.2013 №30384)</a:t>
          </a:r>
          <a:endParaRPr lang="ru-RU" sz="1700" dirty="0"/>
        </a:p>
      </dgm:t>
    </dgm:pt>
    <dgm:pt modelId="{91EF3BD8-F7C3-4BF9-A415-7C01B702D343}" type="parTrans" cxnId="{9D8A8CFE-DE5F-454B-A324-C143180EDBD5}">
      <dgm:prSet/>
      <dgm:spPr/>
      <dgm:t>
        <a:bodyPr/>
        <a:lstStyle/>
        <a:p>
          <a:endParaRPr lang="ru-RU"/>
        </a:p>
      </dgm:t>
    </dgm:pt>
    <dgm:pt modelId="{388D8D57-EFB4-482C-9B98-0A0752E77D06}" type="sibTrans" cxnId="{9D8A8CFE-DE5F-454B-A324-C143180EDBD5}">
      <dgm:prSet/>
      <dgm:spPr/>
      <dgm:t>
        <a:bodyPr/>
        <a:lstStyle/>
        <a:p>
          <a:endParaRPr lang="ru-RU"/>
        </a:p>
      </dgm:t>
    </dgm:pt>
    <dgm:pt modelId="{94861D0E-B35D-4DD8-A793-8555DE4796B3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Стандартизация содержания дошкольного образования</a:t>
          </a:r>
          <a:endParaRPr lang="ru-RU" b="1" dirty="0">
            <a:solidFill>
              <a:srgbClr val="002060"/>
            </a:solidFill>
          </a:endParaRPr>
        </a:p>
      </dgm:t>
    </dgm:pt>
    <dgm:pt modelId="{7428D5EA-6C7E-4FC6-A4DB-A00F24CA9D56}" type="parTrans" cxnId="{C410E8CD-0CCA-473D-B701-3181EEBD88EB}">
      <dgm:prSet/>
      <dgm:spPr/>
      <dgm:t>
        <a:bodyPr/>
        <a:lstStyle/>
        <a:p>
          <a:endParaRPr lang="ru-RU"/>
        </a:p>
      </dgm:t>
    </dgm:pt>
    <dgm:pt modelId="{4C3973CC-8CDB-4F7E-9B91-FDE71F4F5D4B}" type="sibTrans" cxnId="{C410E8CD-0CCA-473D-B701-3181EEBD88EB}">
      <dgm:prSet/>
      <dgm:spPr/>
      <dgm:t>
        <a:bodyPr/>
        <a:lstStyle/>
        <a:p>
          <a:endParaRPr lang="ru-RU"/>
        </a:p>
      </dgm:t>
    </dgm:pt>
    <dgm:pt modelId="{2B630B30-CC53-4814-BF8E-493356B9B22A}" type="pres">
      <dgm:prSet presAssocID="{7FA0D27E-DAF6-4D2D-87E8-491344AE4190}" presName="linearFlow" presStyleCnt="0">
        <dgm:presLayoutVars>
          <dgm:resizeHandles val="exact"/>
        </dgm:presLayoutVars>
      </dgm:prSet>
      <dgm:spPr/>
    </dgm:pt>
    <dgm:pt modelId="{BA124BA3-9DFD-49D8-96E8-62895545C810}" type="pres">
      <dgm:prSet presAssocID="{6EB2961A-4166-49B7-A7EE-28FB438E3EB7}" presName="node" presStyleLbl="node1" presStyleIdx="0" presStyleCnt="3" custScaleX="270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C2CC5-EB86-4F50-8FE6-E9B333DB5CD2}" type="pres">
      <dgm:prSet presAssocID="{7AD15CB1-9397-4755-B563-21591009CCFD}" presName="sibTrans" presStyleLbl="sibTrans2D1" presStyleIdx="0" presStyleCnt="2" custAng="10800000"/>
      <dgm:spPr/>
      <dgm:t>
        <a:bodyPr/>
        <a:lstStyle/>
        <a:p>
          <a:endParaRPr lang="ru-RU"/>
        </a:p>
      </dgm:t>
    </dgm:pt>
    <dgm:pt modelId="{82351D88-2131-4DDD-BD1D-AC220FF5B1C5}" type="pres">
      <dgm:prSet presAssocID="{7AD15CB1-9397-4755-B563-21591009CCFD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8C73999A-A637-4352-8634-092AEDD8AE66}" type="pres">
      <dgm:prSet presAssocID="{C42FE0EC-A594-400A-9C2B-D4642D63D79F}" presName="node" presStyleLbl="node1" presStyleIdx="1" presStyleCnt="3" custScaleX="270531" custScaleY="150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16D51-8EE6-46E9-A943-FBFD6108A587}" type="pres">
      <dgm:prSet presAssocID="{388D8D57-EFB4-482C-9B98-0A0752E77D06}" presName="sibTrans" presStyleLbl="sibTrans2D1" presStyleIdx="1" presStyleCnt="2" custAng="10800000"/>
      <dgm:spPr/>
      <dgm:t>
        <a:bodyPr/>
        <a:lstStyle/>
        <a:p>
          <a:endParaRPr lang="ru-RU"/>
        </a:p>
      </dgm:t>
    </dgm:pt>
    <dgm:pt modelId="{B2C6D9DF-C795-4664-AB47-F60F513E9FA7}" type="pres">
      <dgm:prSet presAssocID="{388D8D57-EFB4-482C-9B98-0A0752E77D06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87D712E4-9B69-461E-8D50-70423E8BA374}" type="pres">
      <dgm:prSet presAssocID="{94861D0E-B35D-4DD8-A793-8555DE4796B3}" presName="node" presStyleLbl="node1" presStyleIdx="2" presStyleCnt="3" custScaleX="270531" custLinFactNeighborX="0" custLinFactNeighborY="2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241E3E-2EC2-4B34-9AB0-DA7DB308E2F1}" type="presOf" srcId="{388D8D57-EFB4-482C-9B98-0A0752E77D06}" destId="{DF316D51-8EE6-46E9-A943-FBFD6108A587}" srcOrd="0" destOrd="0" presId="urn:microsoft.com/office/officeart/2005/8/layout/process2"/>
    <dgm:cxn modelId="{1A111E01-EE81-49A2-8063-EC2B61E0F4E8}" type="presOf" srcId="{6EB2961A-4166-49B7-A7EE-28FB438E3EB7}" destId="{BA124BA3-9DFD-49D8-96E8-62895545C810}" srcOrd="0" destOrd="0" presId="urn:microsoft.com/office/officeart/2005/8/layout/process2"/>
    <dgm:cxn modelId="{9F6B9999-8D61-4172-A755-4906E6B8EDEF}" type="presOf" srcId="{7AD15CB1-9397-4755-B563-21591009CCFD}" destId="{82351D88-2131-4DDD-BD1D-AC220FF5B1C5}" srcOrd="1" destOrd="0" presId="urn:microsoft.com/office/officeart/2005/8/layout/process2"/>
    <dgm:cxn modelId="{A6FA111D-7E4D-4222-8638-C48469D9C7DE}" type="presOf" srcId="{7AD15CB1-9397-4755-B563-21591009CCFD}" destId="{92EC2CC5-EB86-4F50-8FE6-E9B333DB5CD2}" srcOrd="0" destOrd="0" presId="urn:microsoft.com/office/officeart/2005/8/layout/process2"/>
    <dgm:cxn modelId="{A4FA4758-8E36-4C26-A24F-A43DED91EFF7}" type="presOf" srcId="{C42FE0EC-A594-400A-9C2B-D4642D63D79F}" destId="{8C73999A-A637-4352-8634-092AEDD8AE66}" srcOrd="0" destOrd="0" presId="urn:microsoft.com/office/officeart/2005/8/layout/process2"/>
    <dgm:cxn modelId="{A70A43B3-D6BD-4CF3-BAF1-AA0F839521BA}" srcId="{7FA0D27E-DAF6-4D2D-87E8-491344AE4190}" destId="{6EB2961A-4166-49B7-A7EE-28FB438E3EB7}" srcOrd="0" destOrd="0" parTransId="{8D94772C-0A5D-4FF4-8224-538D9F6D350C}" sibTransId="{7AD15CB1-9397-4755-B563-21591009CCFD}"/>
    <dgm:cxn modelId="{C410E8CD-0CCA-473D-B701-3181EEBD88EB}" srcId="{7FA0D27E-DAF6-4D2D-87E8-491344AE4190}" destId="{94861D0E-B35D-4DD8-A793-8555DE4796B3}" srcOrd="2" destOrd="0" parTransId="{7428D5EA-6C7E-4FC6-A4DB-A00F24CA9D56}" sibTransId="{4C3973CC-8CDB-4F7E-9B91-FDE71F4F5D4B}"/>
    <dgm:cxn modelId="{8E7EEAFE-A16E-4C46-A63F-8F3D850F9F18}" type="presOf" srcId="{388D8D57-EFB4-482C-9B98-0A0752E77D06}" destId="{B2C6D9DF-C795-4664-AB47-F60F513E9FA7}" srcOrd="1" destOrd="0" presId="urn:microsoft.com/office/officeart/2005/8/layout/process2"/>
    <dgm:cxn modelId="{9D8A8CFE-DE5F-454B-A324-C143180EDBD5}" srcId="{7FA0D27E-DAF6-4D2D-87E8-491344AE4190}" destId="{C42FE0EC-A594-400A-9C2B-D4642D63D79F}" srcOrd="1" destOrd="0" parTransId="{91EF3BD8-F7C3-4BF9-A415-7C01B702D343}" sibTransId="{388D8D57-EFB4-482C-9B98-0A0752E77D06}"/>
    <dgm:cxn modelId="{B958D927-F70F-418E-9B06-97AE375CBA2D}" type="presOf" srcId="{94861D0E-B35D-4DD8-A793-8555DE4796B3}" destId="{87D712E4-9B69-461E-8D50-70423E8BA374}" srcOrd="0" destOrd="0" presId="urn:microsoft.com/office/officeart/2005/8/layout/process2"/>
    <dgm:cxn modelId="{18A03772-3F2A-43B9-85E6-84280C19D50B}" type="presOf" srcId="{7FA0D27E-DAF6-4D2D-87E8-491344AE4190}" destId="{2B630B30-CC53-4814-BF8E-493356B9B22A}" srcOrd="0" destOrd="0" presId="urn:microsoft.com/office/officeart/2005/8/layout/process2"/>
    <dgm:cxn modelId="{BF2E4A3C-9B70-4088-88E3-03A3FACD9DC1}" type="presParOf" srcId="{2B630B30-CC53-4814-BF8E-493356B9B22A}" destId="{BA124BA3-9DFD-49D8-96E8-62895545C810}" srcOrd="0" destOrd="0" presId="urn:microsoft.com/office/officeart/2005/8/layout/process2"/>
    <dgm:cxn modelId="{AEC1A1F3-51BB-42EC-B02F-EE120117DFC3}" type="presParOf" srcId="{2B630B30-CC53-4814-BF8E-493356B9B22A}" destId="{92EC2CC5-EB86-4F50-8FE6-E9B333DB5CD2}" srcOrd="1" destOrd="0" presId="urn:microsoft.com/office/officeart/2005/8/layout/process2"/>
    <dgm:cxn modelId="{D8FE3B9E-A3B0-4DD0-8E35-00BED9FDF2E8}" type="presParOf" srcId="{92EC2CC5-EB86-4F50-8FE6-E9B333DB5CD2}" destId="{82351D88-2131-4DDD-BD1D-AC220FF5B1C5}" srcOrd="0" destOrd="0" presId="urn:microsoft.com/office/officeart/2005/8/layout/process2"/>
    <dgm:cxn modelId="{F81E92C4-1B0E-4693-B485-9171214B8814}" type="presParOf" srcId="{2B630B30-CC53-4814-BF8E-493356B9B22A}" destId="{8C73999A-A637-4352-8634-092AEDD8AE66}" srcOrd="2" destOrd="0" presId="urn:microsoft.com/office/officeart/2005/8/layout/process2"/>
    <dgm:cxn modelId="{3156CEA1-352C-4A82-95E4-500D7DB550B1}" type="presParOf" srcId="{2B630B30-CC53-4814-BF8E-493356B9B22A}" destId="{DF316D51-8EE6-46E9-A943-FBFD6108A587}" srcOrd="3" destOrd="0" presId="urn:microsoft.com/office/officeart/2005/8/layout/process2"/>
    <dgm:cxn modelId="{3EB9A46D-79D4-43A0-B29E-F2C2E05735E2}" type="presParOf" srcId="{DF316D51-8EE6-46E9-A943-FBFD6108A587}" destId="{B2C6D9DF-C795-4664-AB47-F60F513E9FA7}" srcOrd="0" destOrd="0" presId="urn:microsoft.com/office/officeart/2005/8/layout/process2"/>
    <dgm:cxn modelId="{39A01A89-3C2A-467E-AA85-A37C34D4BD9E}" type="presParOf" srcId="{2B630B30-CC53-4814-BF8E-493356B9B22A}" destId="{87D712E4-9B69-461E-8D50-70423E8BA37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AD3BE1-9EA6-42E4-B498-0A4A81CF7078}" type="doc">
      <dgm:prSet loTypeId="urn:microsoft.com/office/officeart/2005/8/layout/hProcess7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09D2CF8-6956-401F-9DB2-8920AFA30355}">
      <dgm:prSet phldrT="[Текст]" phldr="1"/>
      <dgm:spPr/>
      <dgm:t>
        <a:bodyPr/>
        <a:lstStyle/>
        <a:p>
          <a:endParaRPr lang="ru-RU" dirty="0"/>
        </a:p>
      </dgm:t>
    </dgm:pt>
    <dgm:pt modelId="{BF14C547-2F35-40D8-A097-AEE4EC9EEF32}" type="parTrans" cxnId="{A73000F1-87B6-477E-B7C9-5AE9E0EC4ACE}">
      <dgm:prSet/>
      <dgm:spPr/>
      <dgm:t>
        <a:bodyPr/>
        <a:lstStyle/>
        <a:p>
          <a:endParaRPr lang="ru-RU"/>
        </a:p>
      </dgm:t>
    </dgm:pt>
    <dgm:pt modelId="{116FE385-D610-4822-8D67-677D3FDF4292}" type="sibTrans" cxnId="{A73000F1-87B6-477E-B7C9-5AE9E0EC4ACE}">
      <dgm:prSet/>
      <dgm:spPr/>
      <dgm:t>
        <a:bodyPr/>
        <a:lstStyle/>
        <a:p>
          <a:endParaRPr lang="ru-RU"/>
        </a:p>
      </dgm:t>
    </dgm:pt>
    <dgm:pt modelId="{B1DE6582-7DB8-43D3-942B-C8BF2C1EC177}">
      <dgm:prSet phldrT="[Текст]" custT="1"/>
      <dgm:spPr/>
      <dgm:t>
        <a:bodyPr/>
        <a:lstStyle/>
        <a:p>
          <a:r>
            <a:rPr lang="ru-RU" sz="4800" b="1" dirty="0" smtClean="0">
              <a:solidFill>
                <a:srgbClr val="002060"/>
              </a:solidFill>
            </a:rPr>
            <a:t>З – знания</a:t>
          </a:r>
        </a:p>
        <a:p>
          <a:r>
            <a:rPr lang="ru-RU" sz="4800" b="1" dirty="0" smtClean="0">
              <a:solidFill>
                <a:srgbClr val="002060"/>
              </a:solidFill>
            </a:rPr>
            <a:t>+</a:t>
          </a:r>
        </a:p>
        <a:p>
          <a:r>
            <a:rPr lang="ru-RU" sz="4800" b="1" dirty="0" smtClean="0">
              <a:solidFill>
                <a:srgbClr val="002060"/>
              </a:solidFill>
            </a:rPr>
            <a:t>У – умения</a:t>
          </a:r>
        </a:p>
        <a:p>
          <a:r>
            <a:rPr lang="ru-RU" sz="4800" b="1" dirty="0" smtClean="0">
              <a:solidFill>
                <a:srgbClr val="002060"/>
              </a:solidFill>
            </a:rPr>
            <a:t>+</a:t>
          </a:r>
        </a:p>
        <a:p>
          <a:r>
            <a:rPr lang="ru-RU" sz="4800" b="1" dirty="0" smtClean="0">
              <a:solidFill>
                <a:srgbClr val="002060"/>
              </a:solidFill>
            </a:rPr>
            <a:t>Н - навыки</a:t>
          </a:r>
          <a:endParaRPr lang="ru-RU" sz="4800" b="1" dirty="0">
            <a:solidFill>
              <a:srgbClr val="002060"/>
            </a:solidFill>
          </a:endParaRPr>
        </a:p>
      </dgm:t>
    </dgm:pt>
    <dgm:pt modelId="{D5935B2A-2552-4684-A6DC-0FB91F68B10B}" type="parTrans" cxnId="{157DEB04-705C-463B-B2D7-1D5C7E3229C9}">
      <dgm:prSet/>
      <dgm:spPr/>
      <dgm:t>
        <a:bodyPr/>
        <a:lstStyle/>
        <a:p>
          <a:endParaRPr lang="ru-RU"/>
        </a:p>
      </dgm:t>
    </dgm:pt>
    <dgm:pt modelId="{98A97474-741E-4861-93B0-FEC24A9549D4}" type="sibTrans" cxnId="{157DEB04-705C-463B-B2D7-1D5C7E3229C9}">
      <dgm:prSet/>
      <dgm:spPr/>
      <dgm:t>
        <a:bodyPr/>
        <a:lstStyle/>
        <a:p>
          <a:endParaRPr lang="ru-RU"/>
        </a:p>
      </dgm:t>
    </dgm:pt>
    <dgm:pt modelId="{9B7BB24F-D2F6-441B-9285-D4F22C2833F4}">
      <dgm:prSet phldrT="[Текст]" phldr="1"/>
      <dgm:spPr/>
      <dgm:t>
        <a:bodyPr/>
        <a:lstStyle/>
        <a:p>
          <a:endParaRPr lang="ru-RU" dirty="0"/>
        </a:p>
      </dgm:t>
    </dgm:pt>
    <dgm:pt modelId="{EDB07AB8-DD45-4D2E-B433-52360FE02825}" type="parTrans" cxnId="{7ABA89AE-64CD-4506-8524-8D30D634086B}">
      <dgm:prSet/>
      <dgm:spPr/>
      <dgm:t>
        <a:bodyPr/>
        <a:lstStyle/>
        <a:p>
          <a:endParaRPr lang="ru-RU"/>
        </a:p>
      </dgm:t>
    </dgm:pt>
    <dgm:pt modelId="{397ABB03-DFAC-4E53-AE26-656612AE9B89}" type="sibTrans" cxnId="{7ABA89AE-64CD-4506-8524-8D30D634086B}">
      <dgm:prSet/>
      <dgm:spPr/>
      <dgm:t>
        <a:bodyPr/>
        <a:lstStyle/>
        <a:p>
          <a:endParaRPr lang="ru-RU"/>
        </a:p>
      </dgm:t>
    </dgm:pt>
    <dgm:pt modelId="{A4F2A6ED-FC73-4CE1-BF46-44E6589139B0}">
      <dgm:prSet phldrT="[Текст]" custT="1"/>
      <dgm:spPr/>
      <dgm:t>
        <a:bodyPr/>
        <a:lstStyle/>
        <a:p>
          <a:r>
            <a:rPr lang="ru-RU" sz="6000" b="1" dirty="0" smtClean="0">
              <a:solidFill>
                <a:srgbClr val="0070C0"/>
              </a:solidFill>
            </a:rPr>
            <a:t>Совокупность личностных качеств.</a:t>
          </a:r>
        </a:p>
        <a:p>
          <a:endParaRPr lang="ru-RU" sz="4400" b="1" dirty="0" smtClean="0">
            <a:solidFill>
              <a:schemeClr val="accent5">
                <a:lumMod val="50000"/>
              </a:schemeClr>
            </a:solidFill>
          </a:endParaRPr>
        </a:p>
        <a:p>
          <a:endParaRPr lang="ru-RU" sz="3900" dirty="0"/>
        </a:p>
      </dgm:t>
    </dgm:pt>
    <dgm:pt modelId="{80CEDED8-F18A-41A5-8E0E-1462BEF67F24}" type="parTrans" cxnId="{3FABE368-6193-42BD-8065-6B9EE7208BD3}">
      <dgm:prSet/>
      <dgm:spPr/>
      <dgm:t>
        <a:bodyPr/>
        <a:lstStyle/>
        <a:p>
          <a:endParaRPr lang="ru-RU"/>
        </a:p>
      </dgm:t>
    </dgm:pt>
    <dgm:pt modelId="{BC6E780C-5AA9-4BBE-8E27-33C0A660B9CB}" type="sibTrans" cxnId="{3FABE368-6193-42BD-8065-6B9EE7208BD3}">
      <dgm:prSet/>
      <dgm:spPr/>
      <dgm:t>
        <a:bodyPr/>
        <a:lstStyle/>
        <a:p>
          <a:endParaRPr lang="ru-RU"/>
        </a:p>
      </dgm:t>
    </dgm:pt>
    <dgm:pt modelId="{FF01ACE0-5F8D-4778-952A-F9DF5427B96F}" type="pres">
      <dgm:prSet presAssocID="{B1AD3BE1-9EA6-42E4-B498-0A4A81CF70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E38196-319B-4446-97E3-B63B11986EB9}" type="pres">
      <dgm:prSet presAssocID="{309D2CF8-6956-401F-9DB2-8920AFA30355}" presName="compositeNode" presStyleCnt="0">
        <dgm:presLayoutVars>
          <dgm:bulletEnabled val="1"/>
        </dgm:presLayoutVars>
      </dgm:prSet>
      <dgm:spPr/>
    </dgm:pt>
    <dgm:pt modelId="{2E6E2F3E-781F-4AA7-B9B9-5179FD9AC95B}" type="pres">
      <dgm:prSet presAssocID="{309D2CF8-6956-401F-9DB2-8920AFA30355}" presName="bgRect" presStyleLbl="node1" presStyleIdx="0" presStyleCnt="2" custScaleY="100000"/>
      <dgm:spPr/>
      <dgm:t>
        <a:bodyPr/>
        <a:lstStyle/>
        <a:p>
          <a:endParaRPr lang="ru-RU"/>
        </a:p>
      </dgm:t>
    </dgm:pt>
    <dgm:pt modelId="{A9A2FFCB-3C0F-4021-B3DF-1690170E76C8}" type="pres">
      <dgm:prSet presAssocID="{309D2CF8-6956-401F-9DB2-8920AFA30355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1693B0-07AF-49AA-9E2C-5B7FDB7A7CFB}" type="pres">
      <dgm:prSet presAssocID="{309D2CF8-6956-401F-9DB2-8920AFA30355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043881-757F-4E23-8D65-C64CC40272AF}" type="pres">
      <dgm:prSet presAssocID="{116FE385-D610-4822-8D67-677D3FDF4292}" presName="hSp" presStyleCnt="0"/>
      <dgm:spPr/>
    </dgm:pt>
    <dgm:pt modelId="{244EDF0D-8A89-4BD0-BB90-291EF5855959}" type="pres">
      <dgm:prSet presAssocID="{116FE385-D610-4822-8D67-677D3FDF4292}" presName="vProcSp" presStyleCnt="0"/>
      <dgm:spPr/>
    </dgm:pt>
    <dgm:pt modelId="{04627D4D-F21B-45CA-8CC5-55979C9F0E23}" type="pres">
      <dgm:prSet presAssocID="{116FE385-D610-4822-8D67-677D3FDF4292}" presName="vSp1" presStyleCnt="0"/>
      <dgm:spPr/>
    </dgm:pt>
    <dgm:pt modelId="{75D35752-6F4D-441E-8F01-9B72CDCE946B}" type="pres">
      <dgm:prSet presAssocID="{116FE385-D610-4822-8D67-677D3FDF4292}" presName="simulatedConn" presStyleLbl="solidFgAcc1" presStyleIdx="0" presStyleCnt="1" custLinFactY="-115876" custLinFactNeighborX="-15266" custLinFactNeighborY="-200000"/>
      <dgm:spPr/>
    </dgm:pt>
    <dgm:pt modelId="{2A443EFE-4059-4415-A411-0004E7E340ED}" type="pres">
      <dgm:prSet presAssocID="{116FE385-D610-4822-8D67-677D3FDF4292}" presName="vSp2" presStyleCnt="0"/>
      <dgm:spPr/>
    </dgm:pt>
    <dgm:pt modelId="{69AF2118-558A-476A-A653-29BCF66259FD}" type="pres">
      <dgm:prSet presAssocID="{116FE385-D610-4822-8D67-677D3FDF4292}" presName="sibTrans" presStyleCnt="0"/>
      <dgm:spPr/>
    </dgm:pt>
    <dgm:pt modelId="{009B2FED-E65D-4953-A936-947CE1D1DED4}" type="pres">
      <dgm:prSet presAssocID="{9B7BB24F-D2F6-441B-9285-D4F22C2833F4}" presName="compositeNode" presStyleCnt="0">
        <dgm:presLayoutVars>
          <dgm:bulletEnabled val="1"/>
        </dgm:presLayoutVars>
      </dgm:prSet>
      <dgm:spPr/>
    </dgm:pt>
    <dgm:pt modelId="{F1057A26-19E5-4375-BE92-E58D5F8E5920}" type="pres">
      <dgm:prSet presAssocID="{9B7BB24F-D2F6-441B-9285-D4F22C2833F4}" presName="bgRect" presStyleLbl="node1" presStyleIdx="1" presStyleCnt="2"/>
      <dgm:spPr/>
      <dgm:t>
        <a:bodyPr/>
        <a:lstStyle/>
        <a:p>
          <a:endParaRPr lang="ru-RU"/>
        </a:p>
      </dgm:t>
    </dgm:pt>
    <dgm:pt modelId="{70A3B4BC-1194-417F-ACE8-535E6E18578B}" type="pres">
      <dgm:prSet presAssocID="{9B7BB24F-D2F6-441B-9285-D4F22C2833F4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EA3CA-FFBB-4F39-A5C8-DDCF14978226}" type="pres">
      <dgm:prSet presAssocID="{9B7BB24F-D2F6-441B-9285-D4F22C2833F4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ABE368-6193-42BD-8065-6B9EE7208BD3}" srcId="{9B7BB24F-D2F6-441B-9285-D4F22C2833F4}" destId="{A4F2A6ED-FC73-4CE1-BF46-44E6589139B0}" srcOrd="0" destOrd="0" parTransId="{80CEDED8-F18A-41A5-8E0E-1462BEF67F24}" sibTransId="{BC6E780C-5AA9-4BBE-8E27-33C0A660B9CB}"/>
    <dgm:cxn modelId="{59901DAC-41F8-4E93-89A9-5AE04C0565FB}" type="presOf" srcId="{9B7BB24F-D2F6-441B-9285-D4F22C2833F4}" destId="{70A3B4BC-1194-417F-ACE8-535E6E18578B}" srcOrd="1" destOrd="0" presId="urn:microsoft.com/office/officeart/2005/8/layout/hProcess7"/>
    <dgm:cxn modelId="{61F4BB64-73F2-4567-BC25-D8D06552EB19}" type="presOf" srcId="{9B7BB24F-D2F6-441B-9285-D4F22C2833F4}" destId="{F1057A26-19E5-4375-BE92-E58D5F8E5920}" srcOrd="0" destOrd="0" presId="urn:microsoft.com/office/officeart/2005/8/layout/hProcess7"/>
    <dgm:cxn modelId="{D7484A15-2132-4D67-B224-1E1D4C75606B}" type="presOf" srcId="{309D2CF8-6956-401F-9DB2-8920AFA30355}" destId="{2E6E2F3E-781F-4AA7-B9B9-5179FD9AC95B}" srcOrd="0" destOrd="0" presId="urn:microsoft.com/office/officeart/2005/8/layout/hProcess7"/>
    <dgm:cxn modelId="{A73000F1-87B6-477E-B7C9-5AE9E0EC4ACE}" srcId="{B1AD3BE1-9EA6-42E4-B498-0A4A81CF7078}" destId="{309D2CF8-6956-401F-9DB2-8920AFA30355}" srcOrd="0" destOrd="0" parTransId="{BF14C547-2F35-40D8-A097-AEE4EC9EEF32}" sibTransId="{116FE385-D610-4822-8D67-677D3FDF4292}"/>
    <dgm:cxn modelId="{157DEB04-705C-463B-B2D7-1D5C7E3229C9}" srcId="{309D2CF8-6956-401F-9DB2-8920AFA30355}" destId="{B1DE6582-7DB8-43D3-942B-C8BF2C1EC177}" srcOrd="0" destOrd="0" parTransId="{D5935B2A-2552-4684-A6DC-0FB91F68B10B}" sibTransId="{98A97474-741E-4861-93B0-FEC24A9549D4}"/>
    <dgm:cxn modelId="{3AE73C5F-00C7-4F95-BBE1-B2B6352A5385}" type="presOf" srcId="{A4F2A6ED-FC73-4CE1-BF46-44E6589139B0}" destId="{67AEA3CA-FFBB-4F39-A5C8-DDCF14978226}" srcOrd="0" destOrd="0" presId="urn:microsoft.com/office/officeart/2005/8/layout/hProcess7"/>
    <dgm:cxn modelId="{7ABA89AE-64CD-4506-8524-8D30D634086B}" srcId="{B1AD3BE1-9EA6-42E4-B498-0A4A81CF7078}" destId="{9B7BB24F-D2F6-441B-9285-D4F22C2833F4}" srcOrd="1" destOrd="0" parTransId="{EDB07AB8-DD45-4D2E-B433-52360FE02825}" sibTransId="{397ABB03-DFAC-4E53-AE26-656612AE9B89}"/>
    <dgm:cxn modelId="{A3DF86F1-C35E-41F7-B3B1-910952215756}" type="presOf" srcId="{B1AD3BE1-9EA6-42E4-B498-0A4A81CF7078}" destId="{FF01ACE0-5F8D-4778-952A-F9DF5427B96F}" srcOrd="0" destOrd="0" presId="urn:microsoft.com/office/officeart/2005/8/layout/hProcess7"/>
    <dgm:cxn modelId="{A82ED669-F78B-48BB-8A3D-CA6A8690ECE8}" type="presOf" srcId="{B1DE6582-7DB8-43D3-942B-C8BF2C1EC177}" destId="{DC1693B0-07AF-49AA-9E2C-5B7FDB7A7CFB}" srcOrd="0" destOrd="0" presId="urn:microsoft.com/office/officeart/2005/8/layout/hProcess7"/>
    <dgm:cxn modelId="{8D3F1279-AC8A-403E-87DB-A17E4A0A826C}" type="presOf" srcId="{309D2CF8-6956-401F-9DB2-8920AFA30355}" destId="{A9A2FFCB-3C0F-4021-B3DF-1690170E76C8}" srcOrd="1" destOrd="0" presId="urn:microsoft.com/office/officeart/2005/8/layout/hProcess7"/>
    <dgm:cxn modelId="{5B337DCC-2F7C-42A0-9BDF-4A525B1017AC}" type="presParOf" srcId="{FF01ACE0-5F8D-4778-952A-F9DF5427B96F}" destId="{79E38196-319B-4446-97E3-B63B11986EB9}" srcOrd="0" destOrd="0" presId="urn:microsoft.com/office/officeart/2005/8/layout/hProcess7"/>
    <dgm:cxn modelId="{1F349CD1-D40E-4930-89A2-D6FAB22C7986}" type="presParOf" srcId="{79E38196-319B-4446-97E3-B63B11986EB9}" destId="{2E6E2F3E-781F-4AA7-B9B9-5179FD9AC95B}" srcOrd="0" destOrd="0" presId="urn:microsoft.com/office/officeart/2005/8/layout/hProcess7"/>
    <dgm:cxn modelId="{3BE337D7-7979-46A9-B6AC-9AAD1C532AD9}" type="presParOf" srcId="{79E38196-319B-4446-97E3-B63B11986EB9}" destId="{A9A2FFCB-3C0F-4021-B3DF-1690170E76C8}" srcOrd="1" destOrd="0" presId="urn:microsoft.com/office/officeart/2005/8/layout/hProcess7"/>
    <dgm:cxn modelId="{231126A4-9556-42D7-95FC-66829114C684}" type="presParOf" srcId="{79E38196-319B-4446-97E3-B63B11986EB9}" destId="{DC1693B0-07AF-49AA-9E2C-5B7FDB7A7CFB}" srcOrd="2" destOrd="0" presId="urn:microsoft.com/office/officeart/2005/8/layout/hProcess7"/>
    <dgm:cxn modelId="{C0C7800A-E670-41CD-97AD-92FA5357ACA5}" type="presParOf" srcId="{FF01ACE0-5F8D-4778-952A-F9DF5427B96F}" destId="{77043881-757F-4E23-8D65-C64CC40272AF}" srcOrd="1" destOrd="0" presId="urn:microsoft.com/office/officeart/2005/8/layout/hProcess7"/>
    <dgm:cxn modelId="{C4EC9299-524D-4CF5-9F7F-CE313B86FF17}" type="presParOf" srcId="{FF01ACE0-5F8D-4778-952A-F9DF5427B96F}" destId="{244EDF0D-8A89-4BD0-BB90-291EF5855959}" srcOrd="2" destOrd="0" presId="urn:microsoft.com/office/officeart/2005/8/layout/hProcess7"/>
    <dgm:cxn modelId="{20F286E3-4A72-457C-BCEA-1674B2C87E9E}" type="presParOf" srcId="{244EDF0D-8A89-4BD0-BB90-291EF5855959}" destId="{04627D4D-F21B-45CA-8CC5-55979C9F0E23}" srcOrd="0" destOrd="0" presId="urn:microsoft.com/office/officeart/2005/8/layout/hProcess7"/>
    <dgm:cxn modelId="{0E4C27D1-679F-439C-9ECD-50CC1244CD7C}" type="presParOf" srcId="{244EDF0D-8A89-4BD0-BB90-291EF5855959}" destId="{75D35752-6F4D-441E-8F01-9B72CDCE946B}" srcOrd="1" destOrd="0" presId="urn:microsoft.com/office/officeart/2005/8/layout/hProcess7"/>
    <dgm:cxn modelId="{1C8D1CEE-9050-46A9-822A-5008E9CA1781}" type="presParOf" srcId="{244EDF0D-8A89-4BD0-BB90-291EF5855959}" destId="{2A443EFE-4059-4415-A411-0004E7E340ED}" srcOrd="2" destOrd="0" presId="urn:microsoft.com/office/officeart/2005/8/layout/hProcess7"/>
    <dgm:cxn modelId="{3FC42F67-8579-4AF9-82A6-5E09BC96E0A1}" type="presParOf" srcId="{FF01ACE0-5F8D-4778-952A-F9DF5427B96F}" destId="{69AF2118-558A-476A-A653-29BCF66259FD}" srcOrd="3" destOrd="0" presId="urn:microsoft.com/office/officeart/2005/8/layout/hProcess7"/>
    <dgm:cxn modelId="{04DB45CB-3870-407B-9525-DF3E15BB4F1E}" type="presParOf" srcId="{FF01ACE0-5F8D-4778-952A-F9DF5427B96F}" destId="{009B2FED-E65D-4953-A936-947CE1D1DED4}" srcOrd="4" destOrd="0" presId="urn:microsoft.com/office/officeart/2005/8/layout/hProcess7"/>
    <dgm:cxn modelId="{B5AC43E5-826F-40EF-AC5D-A78DC30ABDE2}" type="presParOf" srcId="{009B2FED-E65D-4953-A936-947CE1D1DED4}" destId="{F1057A26-19E5-4375-BE92-E58D5F8E5920}" srcOrd="0" destOrd="0" presId="urn:microsoft.com/office/officeart/2005/8/layout/hProcess7"/>
    <dgm:cxn modelId="{D94E4F52-013C-43B8-91FD-B1C5B852AA4C}" type="presParOf" srcId="{009B2FED-E65D-4953-A936-947CE1D1DED4}" destId="{70A3B4BC-1194-417F-ACE8-535E6E18578B}" srcOrd="1" destOrd="0" presId="urn:microsoft.com/office/officeart/2005/8/layout/hProcess7"/>
    <dgm:cxn modelId="{A60D13DC-5C2B-45EF-9C4D-A02A6E63BCA8}" type="presParOf" srcId="{009B2FED-E65D-4953-A936-947CE1D1DED4}" destId="{67AEA3CA-FFBB-4F39-A5C8-DDCF14978226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3E2D58-4545-4B05-A1F7-9B3E75C54D0E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D7EC779-AC05-4A62-8609-D4B7589A8E2B}">
      <dgm:prSet phldrT="[Текст]"/>
      <dgm:spPr/>
      <dgm:t>
        <a:bodyPr/>
        <a:lstStyle/>
        <a:p>
          <a:r>
            <a:rPr lang="ru-RU" dirty="0" smtClean="0"/>
            <a:t>Требования к структуре Программы и ее объему.</a:t>
          </a:r>
          <a:endParaRPr lang="ru-RU" dirty="0"/>
        </a:p>
      </dgm:t>
    </dgm:pt>
    <dgm:pt modelId="{7EC55F3F-5FD7-4C2D-9522-CEEEEBD98FEC}" type="parTrans" cxnId="{60427EBE-D26F-469B-9E51-CBE4C3D3993E}">
      <dgm:prSet/>
      <dgm:spPr/>
      <dgm:t>
        <a:bodyPr/>
        <a:lstStyle/>
        <a:p>
          <a:endParaRPr lang="ru-RU"/>
        </a:p>
      </dgm:t>
    </dgm:pt>
    <dgm:pt modelId="{27ACBA1F-1B9E-4077-BEDF-F39739594E77}" type="sibTrans" cxnId="{60427EBE-D26F-469B-9E51-CBE4C3D3993E}">
      <dgm:prSet/>
      <dgm:spPr/>
      <dgm:t>
        <a:bodyPr/>
        <a:lstStyle/>
        <a:p>
          <a:endParaRPr lang="ru-RU"/>
        </a:p>
      </dgm:t>
    </dgm:pt>
    <dgm:pt modelId="{2BD02120-CDC0-44C1-97E9-482CD77446CE}">
      <dgm:prSet phldrT="[Текст]"/>
      <dgm:spPr/>
      <dgm:t>
        <a:bodyPr/>
        <a:lstStyle/>
        <a:p>
          <a:r>
            <a:rPr lang="ru-RU" b="1" dirty="0" smtClean="0"/>
            <a:t>Целевой раздел</a:t>
          </a:r>
          <a:endParaRPr lang="ru-RU" b="1" dirty="0"/>
        </a:p>
      </dgm:t>
    </dgm:pt>
    <dgm:pt modelId="{840DD695-514D-4603-B770-6E7FC5B24FA5}" type="parTrans" cxnId="{39A43E83-D09F-4B61-AA9B-08115495D104}">
      <dgm:prSet/>
      <dgm:spPr/>
      <dgm:t>
        <a:bodyPr/>
        <a:lstStyle/>
        <a:p>
          <a:endParaRPr lang="ru-RU"/>
        </a:p>
      </dgm:t>
    </dgm:pt>
    <dgm:pt modelId="{211F1E40-2FE7-4BF9-A453-2F24FAB7BAE6}" type="sibTrans" cxnId="{39A43E83-D09F-4B61-AA9B-08115495D104}">
      <dgm:prSet/>
      <dgm:spPr/>
      <dgm:t>
        <a:bodyPr/>
        <a:lstStyle/>
        <a:p>
          <a:endParaRPr lang="ru-RU"/>
        </a:p>
      </dgm:t>
    </dgm:pt>
    <dgm:pt modelId="{103D4829-7EC1-4D14-88C7-D5A120A0DC3D}">
      <dgm:prSet phldrT="[Текст]"/>
      <dgm:spPr/>
      <dgm:t>
        <a:bodyPr/>
        <a:lstStyle/>
        <a:p>
          <a:r>
            <a:rPr lang="ru-RU" dirty="0" smtClean="0"/>
            <a:t>Требования к условиям реализации Программы</a:t>
          </a:r>
          <a:endParaRPr lang="ru-RU" dirty="0"/>
        </a:p>
      </dgm:t>
    </dgm:pt>
    <dgm:pt modelId="{40EC54E4-948A-4E7B-B9BA-6186213B7700}" type="parTrans" cxnId="{D5940FF0-85F0-47E1-9487-8A662FF89710}">
      <dgm:prSet/>
      <dgm:spPr/>
      <dgm:t>
        <a:bodyPr/>
        <a:lstStyle/>
        <a:p>
          <a:endParaRPr lang="ru-RU"/>
        </a:p>
      </dgm:t>
    </dgm:pt>
    <dgm:pt modelId="{58866ABE-7EFA-4744-9749-CC8607ECD5A0}" type="sibTrans" cxnId="{D5940FF0-85F0-47E1-9487-8A662FF89710}">
      <dgm:prSet/>
      <dgm:spPr/>
      <dgm:t>
        <a:bodyPr/>
        <a:lstStyle/>
        <a:p>
          <a:endParaRPr lang="ru-RU"/>
        </a:p>
      </dgm:t>
    </dgm:pt>
    <dgm:pt modelId="{41692CF7-E0FD-4B65-8E5B-D0F31C80C6B8}">
      <dgm:prSet phldrT="[Текст]"/>
      <dgm:spPr/>
      <dgm:t>
        <a:bodyPr/>
        <a:lstStyle/>
        <a:p>
          <a:r>
            <a:rPr lang="ru-RU" b="1" dirty="0" smtClean="0"/>
            <a:t>Требования к психолого-педагогическим условиям реализации основной образовательной программы дошкольного образования</a:t>
          </a:r>
          <a:endParaRPr lang="ru-RU" b="1" dirty="0"/>
        </a:p>
      </dgm:t>
    </dgm:pt>
    <dgm:pt modelId="{E0890199-2798-4196-AFE8-25532A4B1433}" type="parTrans" cxnId="{E236592C-C3CA-4C7B-9631-072AD2531C30}">
      <dgm:prSet/>
      <dgm:spPr/>
      <dgm:t>
        <a:bodyPr/>
        <a:lstStyle/>
        <a:p>
          <a:endParaRPr lang="ru-RU"/>
        </a:p>
      </dgm:t>
    </dgm:pt>
    <dgm:pt modelId="{364626EF-90F0-44AC-A8FA-9EE16FFB20BE}" type="sibTrans" cxnId="{E236592C-C3CA-4C7B-9631-072AD2531C30}">
      <dgm:prSet/>
      <dgm:spPr/>
      <dgm:t>
        <a:bodyPr/>
        <a:lstStyle/>
        <a:p>
          <a:endParaRPr lang="ru-RU"/>
        </a:p>
      </dgm:t>
    </dgm:pt>
    <dgm:pt modelId="{379BA70A-035B-4F23-8240-7A9874B79AD8}">
      <dgm:prSet phldrT="[Текст]"/>
      <dgm:spPr/>
      <dgm:t>
        <a:bodyPr/>
        <a:lstStyle/>
        <a:p>
          <a:r>
            <a:rPr lang="ru-RU" dirty="0" smtClean="0"/>
            <a:t>Требования к результатам усвоения Программы</a:t>
          </a:r>
          <a:endParaRPr lang="ru-RU" dirty="0"/>
        </a:p>
      </dgm:t>
    </dgm:pt>
    <dgm:pt modelId="{888D28E9-8C5A-46FE-BD2B-C209C4000575}" type="parTrans" cxnId="{BFDD03F9-3531-4736-A6A9-198166C18ED2}">
      <dgm:prSet/>
      <dgm:spPr/>
      <dgm:t>
        <a:bodyPr/>
        <a:lstStyle/>
        <a:p>
          <a:endParaRPr lang="ru-RU"/>
        </a:p>
      </dgm:t>
    </dgm:pt>
    <dgm:pt modelId="{C13E6B23-EF5D-4368-AD76-1C49B10E8814}" type="sibTrans" cxnId="{BFDD03F9-3531-4736-A6A9-198166C18ED2}">
      <dgm:prSet/>
      <dgm:spPr/>
      <dgm:t>
        <a:bodyPr/>
        <a:lstStyle/>
        <a:p>
          <a:endParaRPr lang="ru-RU"/>
        </a:p>
      </dgm:t>
    </dgm:pt>
    <dgm:pt modelId="{E090AC73-4CBB-47B9-BA6B-740C69A8B6A7}">
      <dgm:prSet phldrT="[Текст]"/>
      <dgm:spPr/>
      <dgm:t>
        <a:bodyPr/>
        <a:lstStyle/>
        <a:p>
          <a:r>
            <a:rPr lang="ru-RU" b="1" dirty="0" smtClean="0"/>
            <a:t>Требования Стандарта к результатам освоения Программы представлены в виде целевых ориентиров дошкольного образования, которые представляют собой социальные и психологические характеристики возможных достижений ребёнка на этапе завершения уровня дошкольного образования.</a:t>
          </a:r>
          <a:endParaRPr lang="ru-RU" b="1" dirty="0"/>
        </a:p>
      </dgm:t>
    </dgm:pt>
    <dgm:pt modelId="{55595597-9D3B-4D30-956F-47792ABCF724}" type="parTrans" cxnId="{3CBC7941-854E-4EE0-B659-DEB49F088978}">
      <dgm:prSet/>
      <dgm:spPr/>
      <dgm:t>
        <a:bodyPr/>
        <a:lstStyle/>
        <a:p>
          <a:endParaRPr lang="ru-RU"/>
        </a:p>
      </dgm:t>
    </dgm:pt>
    <dgm:pt modelId="{7743D86B-7DAB-4683-890E-90075E2B42C2}" type="sibTrans" cxnId="{3CBC7941-854E-4EE0-B659-DEB49F088978}">
      <dgm:prSet/>
      <dgm:spPr/>
      <dgm:t>
        <a:bodyPr/>
        <a:lstStyle/>
        <a:p>
          <a:endParaRPr lang="ru-RU"/>
        </a:p>
      </dgm:t>
    </dgm:pt>
    <dgm:pt modelId="{13FAA9F2-2C25-487B-A0E8-506AA1AA604B}">
      <dgm:prSet phldrT="[Текст]" phldr="1"/>
      <dgm:spPr/>
      <dgm:t>
        <a:bodyPr/>
        <a:lstStyle/>
        <a:p>
          <a:endParaRPr lang="ru-RU"/>
        </a:p>
      </dgm:t>
    </dgm:pt>
    <dgm:pt modelId="{6B47A74F-2759-4472-82AD-C5D23CD1991F}" type="parTrans" cxnId="{BABA6CF9-84DB-4EBA-A13D-F5DDB66014CC}">
      <dgm:prSet/>
      <dgm:spPr/>
      <dgm:t>
        <a:bodyPr/>
        <a:lstStyle/>
        <a:p>
          <a:endParaRPr lang="ru-RU"/>
        </a:p>
      </dgm:t>
    </dgm:pt>
    <dgm:pt modelId="{DF3DA8A7-AC1F-4550-9449-3EBD832B1B88}" type="sibTrans" cxnId="{BABA6CF9-84DB-4EBA-A13D-F5DDB66014CC}">
      <dgm:prSet/>
      <dgm:spPr/>
      <dgm:t>
        <a:bodyPr/>
        <a:lstStyle/>
        <a:p>
          <a:endParaRPr lang="ru-RU"/>
        </a:p>
      </dgm:t>
    </dgm:pt>
    <dgm:pt modelId="{5B30D6D7-4081-4145-BE5A-870F578152B2}">
      <dgm:prSet/>
      <dgm:spPr/>
      <dgm:t>
        <a:bodyPr/>
        <a:lstStyle/>
        <a:p>
          <a:r>
            <a:rPr lang="ru-RU" b="1" dirty="0" smtClean="0"/>
            <a:t>Организационный раздел</a:t>
          </a:r>
          <a:endParaRPr lang="ru-RU" b="1" dirty="0"/>
        </a:p>
      </dgm:t>
    </dgm:pt>
    <dgm:pt modelId="{E81CAFD9-E38B-4CEF-A30A-A87E69FB9B66}" type="parTrans" cxnId="{B30A7921-BFB7-4D73-BE07-76E933B9C347}">
      <dgm:prSet/>
      <dgm:spPr/>
      <dgm:t>
        <a:bodyPr/>
        <a:lstStyle/>
        <a:p>
          <a:endParaRPr lang="ru-RU"/>
        </a:p>
      </dgm:t>
    </dgm:pt>
    <dgm:pt modelId="{2871B39F-12B2-42F7-809D-EB7E69B35972}" type="sibTrans" cxnId="{B30A7921-BFB7-4D73-BE07-76E933B9C347}">
      <dgm:prSet/>
      <dgm:spPr/>
      <dgm:t>
        <a:bodyPr/>
        <a:lstStyle/>
        <a:p>
          <a:endParaRPr lang="ru-RU"/>
        </a:p>
      </dgm:t>
    </dgm:pt>
    <dgm:pt modelId="{D4F40F8E-1A65-43D9-87B5-28ACF817DA0D}">
      <dgm:prSet phldrT="[Текст]"/>
      <dgm:spPr/>
      <dgm:t>
        <a:bodyPr/>
        <a:lstStyle/>
        <a:p>
          <a:r>
            <a:rPr lang="ru-RU" b="1" dirty="0" smtClean="0"/>
            <a:t>Содержательный раздел</a:t>
          </a:r>
          <a:endParaRPr lang="ru-RU" b="1" dirty="0"/>
        </a:p>
      </dgm:t>
    </dgm:pt>
    <dgm:pt modelId="{9A48FD15-1BCD-4B49-BDC0-C97C128D378B}" type="parTrans" cxnId="{E91FA4D7-8233-4147-8701-40AF68CD7C46}">
      <dgm:prSet/>
      <dgm:spPr/>
      <dgm:t>
        <a:bodyPr/>
        <a:lstStyle/>
        <a:p>
          <a:endParaRPr lang="ru-RU"/>
        </a:p>
      </dgm:t>
    </dgm:pt>
    <dgm:pt modelId="{C99D2FC0-9EC4-4929-B97B-791D954F3983}" type="sibTrans" cxnId="{E91FA4D7-8233-4147-8701-40AF68CD7C46}">
      <dgm:prSet/>
      <dgm:spPr/>
      <dgm:t>
        <a:bodyPr/>
        <a:lstStyle/>
        <a:p>
          <a:endParaRPr lang="ru-RU"/>
        </a:p>
      </dgm:t>
    </dgm:pt>
    <dgm:pt modelId="{3985586B-B835-4858-B762-E5EDF1D043AA}">
      <dgm:prSet/>
      <dgm:spPr/>
      <dgm:t>
        <a:bodyPr/>
        <a:lstStyle/>
        <a:p>
          <a:r>
            <a:rPr lang="ru-RU" b="1" dirty="0" smtClean="0"/>
            <a:t>Требования к развивающей предметно-пространственной среде</a:t>
          </a:r>
          <a:endParaRPr lang="ru-RU" b="1" dirty="0"/>
        </a:p>
      </dgm:t>
    </dgm:pt>
    <dgm:pt modelId="{7C4787BB-608F-48C1-ACBB-418206722A13}" type="parTrans" cxnId="{BB927BE8-BC8C-4F48-AE2F-355B00CC5FDA}">
      <dgm:prSet/>
      <dgm:spPr/>
      <dgm:t>
        <a:bodyPr/>
        <a:lstStyle/>
        <a:p>
          <a:endParaRPr lang="ru-RU"/>
        </a:p>
      </dgm:t>
    </dgm:pt>
    <dgm:pt modelId="{83269335-504A-4D36-8352-ECF775D455D6}" type="sibTrans" cxnId="{BB927BE8-BC8C-4F48-AE2F-355B00CC5FDA}">
      <dgm:prSet/>
      <dgm:spPr/>
      <dgm:t>
        <a:bodyPr/>
        <a:lstStyle/>
        <a:p>
          <a:endParaRPr lang="ru-RU"/>
        </a:p>
      </dgm:t>
    </dgm:pt>
    <dgm:pt modelId="{D7F239CB-90E5-4D6F-B768-E667E3D4313D}">
      <dgm:prSet/>
      <dgm:spPr/>
      <dgm:t>
        <a:bodyPr/>
        <a:lstStyle/>
        <a:p>
          <a:r>
            <a:rPr lang="ru-RU" b="1" dirty="0" smtClean="0"/>
            <a:t>Требования к кадровым условиям реализации основной образовательной программы дошкольного образования</a:t>
          </a:r>
          <a:endParaRPr lang="ru-RU" b="1" dirty="0"/>
        </a:p>
      </dgm:t>
    </dgm:pt>
    <dgm:pt modelId="{42C6509B-78C9-4B29-B223-3DB96818A1A4}" type="parTrans" cxnId="{AAB0618E-9044-4A32-8CC1-FEC8D7B1F5AC}">
      <dgm:prSet/>
      <dgm:spPr/>
      <dgm:t>
        <a:bodyPr/>
        <a:lstStyle/>
        <a:p>
          <a:endParaRPr lang="ru-RU"/>
        </a:p>
      </dgm:t>
    </dgm:pt>
    <dgm:pt modelId="{1D5E9419-6A90-4B50-96A5-F0EC9E20E900}" type="sibTrans" cxnId="{AAB0618E-9044-4A32-8CC1-FEC8D7B1F5AC}">
      <dgm:prSet/>
      <dgm:spPr/>
      <dgm:t>
        <a:bodyPr/>
        <a:lstStyle/>
        <a:p>
          <a:endParaRPr lang="ru-RU"/>
        </a:p>
      </dgm:t>
    </dgm:pt>
    <dgm:pt modelId="{491D1AA2-36D3-4273-BF01-61C0DF711046}">
      <dgm:prSet/>
      <dgm:spPr/>
      <dgm:t>
        <a:bodyPr/>
        <a:lstStyle/>
        <a:p>
          <a:r>
            <a:rPr lang="ru-RU" b="1" dirty="0" smtClean="0"/>
            <a:t>Требования к материально-техническим условиям реализации основной образовательной программы дошкольного образования</a:t>
          </a:r>
          <a:endParaRPr lang="ru-RU" b="1" dirty="0"/>
        </a:p>
      </dgm:t>
    </dgm:pt>
    <dgm:pt modelId="{711CDA74-702F-4FC6-A188-72D59DB3E72B}" type="parTrans" cxnId="{60EF7F60-EAD2-49FE-8F82-68A392AEF8CC}">
      <dgm:prSet/>
      <dgm:spPr/>
      <dgm:t>
        <a:bodyPr/>
        <a:lstStyle/>
        <a:p>
          <a:endParaRPr lang="ru-RU"/>
        </a:p>
      </dgm:t>
    </dgm:pt>
    <dgm:pt modelId="{DAA3CED8-A3E6-43DC-B301-A52CCBAED8E1}" type="sibTrans" cxnId="{60EF7F60-EAD2-49FE-8F82-68A392AEF8CC}">
      <dgm:prSet/>
      <dgm:spPr/>
      <dgm:t>
        <a:bodyPr/>
        <a:lstStyle/>
        <a:p>
          <a:endParaRPr lang="ru-RU"/>
        </a:p>
      </dgm:t>
    </dgm:pt>
    <dgm:pt modelId="{C658A9FB-1885-4A58-8192-0FBB79DCA559}">
      <dgm:prSet/>
      <dgm:spPr/>
      <dgm:t>
        <a:bodyPr/>
        <a:lstStyle/>
        <a:p>
          <a:r>
            <a:rPr lang="ru-RU" b="1" dirty="0" smtClean="0"/>
            <a:t>Требования к финансовым условиям реализации основной образовательной программы дошкольного образования</a:t>
          </a:r>
          <a:endParaRPr lang="ru-RU" b="1" dirty="0"/>
        </a:p>
      </dgm:t>
    </dgm:pt>
    <dgm:pt modelId="{04C49D4C-DA1B-48EB-98C9-27871EC2CF2C}" type="parTrans" cxnId="{5BB45B43-A81D-47EE-92BD-49A5C69CE6A5}">
      <dgm:prSet/>
      <dgm:spPr/>
      <dgm:t>
        <a:bodyPr/>
        <a:lstStyle/>
        <a:p>
          <a:endParaRPr lang="ru-RU"/>
        </a:p>
      </dgm:t>
    </dgm:pt>
    <dgm:pt modelId="{CC997CED-CD7C-42EA-9B18-3A406C89D778}" type="sibTrans" cxnId="{5BB45B43-A81D-47EE-92BD-49A5C69CE6A5}">
      <dgm:prSet/>
      <dgm:spPr/>
      <dgm:t>
        <a:bodyPr/>
        <a:lstStyle/>
        <a:p>
          <a:endParaRPr lang="ru-RU"/>
        </a:p>
      </dgm:t>
    </dgm:pt>
    <dgm:pt modelId="{BC0064A7-ACD5-48DF-A3EA-843920DA538F}" type="pres">
      <dgm:prSet presAssocID="{2F3E2D58-4545-4B05-A1F7-9B3E75C54D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280DE4-B547-4346-9EF7-7C8A4BB1D609}" type="pres">
      <dgm:prSet presAssocID="{0D7EC779-AC05-4A62-8609-D4B7589A8E2B}" presName="composite" presStyleCnt="0"/>
      <dgm:spPr/>
    </dgm:pt>
    <dgm:pt modelId="{DDC67478-734A-48DA-9630-A364D4E4BD9E}" type="pres">
      <dgm:prSet presAssocID="{0D7EC779-AC05-4A62-8609-D4B7589A8E2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EFB39-0A42-4568-B6E2-72D8BDA20DFF}" type="pres">
      <dgm:prSet presAssocID="{0D7EC779-AC05-4A62-8609-D4B7589A8E2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155590-E764-447C-B182-89FECE08F4A4}" type="pres">
      <dgm:prSet presAssocID="{27ACBA1F-1B9E-4077-BEDF-F39739594E77}" presName="space" presStyleCnt="0"/>
      <dgm:spPr/>
    </dgm:pt>
    <dgm:pt modelId="{A78C14ED-5E32-473C-953F-BEBC527534F2}" type="pres">
      <dgm:prSet presAssocID="{103D4829-7EC1-4D14-88C7-D5A120A0DC3D}" presName="composite" presStyleCnt="0"/>
      <dgm:spPr/>
    </dgm:pt>
    <dgm:pt modelId="{3BEDF614-E233-4012-93E5-8F6502DE2181}" type="pres">
      <dgm:prSet presAssocID="{103D4829-7EC1-4D14-88C7-D5A120A0DC3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BF5476-8375-42B2-BF4C-1DA676EE0500}" type="pres">
      <dgm:prSet presAssocID="{103D4829-7EC1-4D14-88C7-D5A120A0DC3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DC6B6F-3BE3-4535-8051-3AC61E86D085}" type="pres">
      <dgm:prSet presAssocID="{58866ABE-7EFA-4744-9749-CC8607ECD5A0}" presName="space" presStyleCnt="0"/>
      <dgm:spPr/>
    </dgm:pt>
    <dgm:pt modelId="{C2AA21DC-0313-455C-A4E9-EBE0BA0AABA1}" type="pres">
      <dgm:prSet presAssocID="{379BA70A-035B-4F23-8240-7A9874B79AD8}" presName="composite" presStyleCnt="0"/>
      <dgm:spPr/>
    </dgm:pt>
    <dgm:pt modelId="{1B406306-8974-4E9C-A99E-A420C8ED5F75}" type="pres">
      <dgm:prSet presAssocID="{379BA70A-035B-4F23-8240-7A9874B79AD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DB4A7F-3F6A-4B0A-8829-2887733C0FD1}" type="pres">
      <dgm:prSet presAssocID="{379BA70A-035B-4F23-8240-7A9874B79AD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BC7941-854E-4EE0-B659-DEB49F088978}" srcId="{379BA70A-035B-4F23-8240-7A9874B79AD8}" destId="{E090AC73-4CBB-47B9-BA6B-740C69A8B6A7}" srcOrd="0" destOrd="0" parTransId="{55595597-9D3B-4D30-956F-47792ABCF724}" sibTransId="{7743D86B-7DAB-4683-890E-90075E2B42C2}"/>
    <dgm:cxn modelId="{FCA9EE67-0372-44AB-BBF8-C91108517A61}" type="presOf" srcId="{103D4829-7EC1-4D14-88C7-D5A120A0DC3D}" destId="{3BEDF614-E233-4012-93E5-8F6502DE2181}" srcOrd="0" destOrd="0" presId="urn:microsoft.com/office/officeart/2005/8/layout/hList1"/>
    <dgm:cxn modelId="{4060F869-FEA5-49F2-B897-A37B7CC9BA67}" type="presOf" srcId="{0D7EC779-AC05-4A62-8609-D4B7589A8E2B}" destId="{DDC67478-734A-48DA-9630-A364D4E4BD9E}" srcOrd="0" destOrd="0" presId="urn:microsoft.com/office/officeart/2005/8/layout/hList1"/>
    <dgm:cxn modelId="{11639FDC-D49B-41AF-B544-489B35D483AB}" type="presOf" srcId="{2F3E2D58-4545-4B05-A1F7-9B3E75C54D0E}" destId="{BC0064A7-ACD5-48DF-A3EA-843920DA538F}" srcOrd="0" destOrd="0" presId="urn:microsoft.com/office/officeart/2005/8/layout/hList1"/>
    <dgm:cxn modelId="{93C9177C-C0FA-45F3-9691-D58A7CB67F1A}" type="presOf" srcId="{41692CF7-E0FD-4B65-8E5B-D0F31C80C6B8}" destId="{5FBF5476-8375-42B2-BF4C-1DA676EE0500}" srcOrd="0" destOrd="0" presId="urn:microsoft.com/office/officeart/2005/8/layout/hList1"/>
    <dgm:cxn modelId="{28C33BEA-9FE6-4316-AB67-6FAEAC15C87D}" type="presOf" srcId="{13FAA9F2-2C25-487B-A0E8-506AA1AA604B}" destId="{92DB4A7F-3F6A-4B0A-8829-2887733C0FD1}" srcOrd="0" destOrd="1" presId="urn:microsoft.com/office/officeart/2005/8/layout/hList1"/>
    <dgm:cxn modelId="{5BB45B43-A81D-47EE-92BD-49A5C69CE6A5}" srcId="{103D4829-7EC1-4D14-88C7-D5A120A0DC3D}" destId="{C658A9FB-1885-4A58-8192-0FBB79DCA559}" srcOrd="4" destOrd="0" parTransId="{04C49D4C-DA1B-48EB-98C9-27871EC2CF2C}" sibTransId="{CC997CED-CD7C-42EA-9B18-3A406C89D778}"/>
    <dgm:cxn modelId="{BFDD03F9-3531-4736-A6A9-198166C18ED2}" srcId="{2F3E2D58-4545-4B05-A1F7-9B3E75C54D0E}" destId="{379BA70A-035B-4F23-8240-7A9874B79AD8}" srcOrd="2" destOrd="0" parTransId="{888D28E9-8C5A-46FE-BD2B-C209C4000575}" sibTransId="{C13E6B23-EF5D-4368-AD76-1C49B10E8814}"/>
    <dgm:cxn modelId="{649D4B81-4BC4-49AE-A3A2-4ECD497E8D72}" type="presOf" srcId="{2BD02120-CDC0-44C1-97E9-482CD77446CE}" destId="{B86EFB39-0A42-4568-B6E2-72D8BDA20DFF}" srcOrd="0" destOrd="0" presId="urn:microsoft.com/office/officeart/2005/8/layout/hList1"/>
    <dgm:cxn modelId="{136D5FA5-1FC4-443D-9FA0-1EEA9A6753A0}" type="presOf" srcId="{D7F239CB-90E5-4D6F-B768-E667E3D4313D}" destId="{5FBF5476-8375-42B2-BF4C-1DA676EE0500}" srcOrd="0" destOrd="2" presId="urn:microsoft.com/office/officeart/2005/8/layout/hList1"/>
    <dgm:cxn modelId="{B30A7921-BFB7-4D73-BE07-76E933B9C347}" srcId="{0D7EC779-AC05-4A62-8609-D4B7589A8E2B}" destId="{5B30D6D7-4081-4145-BE5A-870F578152B2}" srcOrd="2" destOrd="0" parTransId="{E81CAFD9-E38B-4CEF-A30A-A87E69FB9B66}" sibTransId="{2871B39F-12B2-42F7-809D-EB7E69B35972}"/>
    <dgm:cxn modelId="{39A43E83-D09F-4B61-AA9B-08115495D104}" srcId="{0D7EC779-AC05-4A62-8609-D4B7589A8E2B}" destId="{2BD02120-CDC0-44C1-97E9-482CD77446CE}" srcOrd="0" destOrd="0" parTransId="{840DD695-514D-4603-B770-6E7FC5B24FA5}" sibTransId="{211F1E40-2FE7-4BF9-A453-2F24FAB7BAE6}"/>
    <dgm:cxn modelId="{160F1F4C-5E6A-4077-ACAB-B4F9587B885E}" type="presOf" srcId="{491D1AA2-36D3-4273-BF01-61C0DF711046}" destId="{5FBF5476-8375-42B2-BF4C-1DA676EE0500}" srcOrd="0" destOrd="3" presId="urn:microsoft.com/office/officeart/2005/8/layout/hList1"/>
    <dgm:cxn modelId="{40F8196D-1E7A-4518-B318-BF628F0B6D15}" type="presOf" srcId="{E090AC73-4CBB-47B9-BA6B-740C69A8B6A7}" destId="{92DB4A7F-3F6A-4B0A-8829-2887733C0FD1}" srcOrd="0" destOrd="0" presId="urn:microsoft.com/office/officeart/2005/8/layout/hList1"/>
    <dgm:cxn modelId="{D5940FF0-85F0-47E1-9487-8A662FF89710}" srcId="{2F3E2D58-4545-4B05-A1F7-9B3E75C54D0E}" destId="{103D4829-7EC1-4D14-88C7-D5A120A0DC3D}" srcOrd="1" destOrd="0" parTransId="{40EC54E4-948A-4E7B-B9BA-6186213B7700}" sibTransId="{58866ABE-7EFA-4744-9749-CC8607ECD5A0}"/>
    <dgm:cxn modelId="{BABA6CF9-84DB-4EBA-A13D-F5DDB66014CC}" srcId="{379BA70A-035B-4F23-8240-7A9874B79AD8}" destId="{13FAA9F2-2C25-487B-A0E8-506AA1AA604B}" srcOrd="1" destOrd="0" parTransId="{6B47A74F-2759-4472-82AD-C5D23CD1991F}" sibTransId="{DF3DA8A7-AC1F-4550-9449-3EBD832B1B88}"/>
    <dgm:cxn modelId="{E236592C-C3CA-4C7B-9631-072AD2531C30}" srcId="{103D4829-7EC1-4D14-88C7-D5A120A0DC3D}" destId="{41692CF7-E0FD-4B65-8E5B-D0F31C80C6B8}" srcOrd="0" destOrd="0" parTransId="{E0890199-2798-4196-AFE8-25532A4B1433}" sibTransId="{364626EF-90F0-44AC-A8FA-9EE16FFB20BE}"/>
    <dgm:cxn modelId="{3A7F8925-EAE1-4703-9B88-E4A973232439}" type="presOf" srcId="{5B30D6D7-4081-4145-BE5A-870F578152B2}" destId="{B86EFB39-0A42-4568-B6E2-72D8BDA20DFF}" srcOrd="0" destOrd="2" presId="urn:microsoft.com/office/officeart/2005/8/layout/hList1"/>
    <dgm:cxn modelId="{60EF7F60-EAD2-49FE-8F82-68A392AEF8CC}" srcId="{103D4829-7EC1-4D14-88C7-D5A120A0DC3D}" destId="{491D1AA2-36D3-4273-BF01-61C0DF711046}" srcOrd="3" destOrd="0" parTransId="{711CDA74-702F-4FC6-A188-72D59DB3E72B}" sibTransId="{DAA3CED8-A3E6-43DC-B301-A52CCBAED8E1}"/>
    <dgm:cxn modelId="{AAB0618E-9044-4A32-8CC1-FEC8D7B1F5AC}" srcId="{103D4829-7EC1-4D14-88C7-D5A120A0DC3D}" destId="{D7F239CB-90E5-4D6F-B768-E667E3D4313D}" srcOrd="2" destOrd="0" parTransId="{42C6509B-78C9-4B29-B223-3DB96818A1A4}" sibTransId="{1D5E9419-6A90-4B50-96A5-F0EC9E20E900}"/>
    <dgm:cxn modelId="{BB927BE8-BC8C-4F48-AE2F-355B00CC5FDA}" srcId="{103D4829-7EC1-4D14-88C7-D5A120A0DC3D}" destId="{3985586B-B835-4858-B762-E5EDF1D043AA}" srcOrd="1" destOrd="0" parTransId="{7C4787BB-608F-48C1-ACBB-418206722A13}" sibTransId="{83269335-504A-4D36-8352-ECF775D455D6}"/>
    <dgm:cxn modelId="{E91FA4D7-8233-4147-8701-40AF68CD7C46}" srcId="{0D7EC779-AC05-4A62-8609-D4B7589A8E2B}" destId="{D4F40F8E-1A65-43D9-87B5-28ACF817DA0D}" srcOrd="1" destOrd="0" parTransId="{9A48FD15-1BCD-4B49-BDC0-C97C128D378B}" sibTransId="{C99D2FC0-9EC4-4929-B97B-791D954F3983}"/>
    <dgm:cxn modelId="{60427EBE-D26F-469B-9E51-CBE4C3D3993E}" srcId="{2F3E2D58-4545-4B05-A1F7-9B3E75C54D0E}" destId="{0D7EC779-AC05-4A62-8609-D4B7589A8E2B}" srcOrd="0" destOrd="0" parTransId="{7EC55F3F-5FD7-4C2D-9522-CEEEEBD98FEC}" sibTransId="{27ACBA1F-1B9E-4077-BEDF-F39739594E77}"/>
    <dgm:cxn modelId="{014FA351-D7E1-4453-90AB-427C379182CE}" type="presOf" srcId="{C658A9FB-1885-4A58-8192-0FBB79DCA559}" destId="{5FBF5476-8375-42B2-BF4C-1DA676EE0500}" srcOrd="0" destOrd="4" presId="urn:microsoft.com/office/officeart/2005/8/layout/hList1"/>
    <dgm:cxn modelId="{3F468102-ABE0-4F2D-A179-D09B5253B79E}" type="presOf" srcId="{D4F40F8E-1A65-43D9-87B5-28ACF817DA0D}" destId="{B86EFB39-0A42-4568-B6E2-72D8BDA20DFF}" srcOrd="0" destOrd="1" presId="urn:microsoft.com/office/officeart/2005/8/layout/hList1"/>
    <dgm:cxn modelId="{63413571-F9A4-43F7-828D-A472ACCD42ED}" type="presOf" srcId="{3985586B-B835-4858-B762-E5EDF1D043AA}" destId="{5FBF5476-8375-42B2-BF4C-1DA676EE0500}" srcOrd="0" destOrd="1" presId="urn:microsoft.com/office/officeart/2005/8/layout/hList1"/>
    <dgm:cxn modelId="{54F00993-660B-4FF1-96E5-9D343386762E}" type="presOf" srcId="{379BA70A-035B-4F23-8240-7A9874B79AD8}" destId="{1B406306-8974-4E9C-A99E-A420C8ED5F75}" srcOrd="0" destOrd="0" presId="urn:microsoft.com/office/officeart/2005/8/layout/hList1"/>
    <dgm:cxn modelId="{2B2BDE3A-820E-4DB8-B6D4-60057E73947B}" type="presParOf" srcId="{BC0064A7-ACD5-48DF-A3EA-843920DA538F}" destId="{80280DE4-B547-4346-9EF7-7C8A4BB1D609}" srcOrd="0" destOrd="0" presId="urn:microsoft.com/office/officeart/2005/8/layout/hList1"/>
    <dgm:cxn modelId="{940E9336-2B6A-4301-9F35-CFB81278E081}" type="presParOf" srcId="{80280DE4-B547-4346-9EF7-7C8A4BB1D609}" destId="{DDC67478-734A-48DA-9630-A364D4E4BD9E}" srcOrd="0" destOrd="0" presId="urn:microsoft.com/office/officeart/2005/8/layout/hList1"/>
    <dgm:cxn modelId="{89C49405-6EFD-4B4F-B5CF-4DC33D904AB2}" type="presParOf" srcId="{80280DE4-B547-4346-9EF7-7C8A4BB1D609}" destId="{B86EFB39-0A42-4568-B6E2-72D8BDA20DFF}" srcOrd="1" destOrd="0" presId="urn:microsoft.com/office/officeart/2005/8/layout/hList1"/>
    <dgm:cxn modelId="{48F30480-F982-420F-8259-36ED03DA6946}" type="presParOf" srcId="{BC0064A7-ACD5-48DF-A3EA-843920DA538F}" destId="{DC155590-E764-447C-B182-89FECE08F4A4}" srcOrd="1" destOrd="0" presId="urn:microsoft.com/office/officeart/2005/8/layout/hList1"/>
    <dgm:cxn modelId="{F0D32F8A-934F-4BA0-98A8-DFA57A41F88F}" type="presParOf" srcId="{BC0064A7-ACD5-48DF-A3EA-843920DA538F}" destId="{A78C14ED-5E32-473C-953F-BEBC527534F2}" srcOrd="2" destOrd="0" presId="urn:microsoft.com/office/officeart/2005/8/layout/hList1"/>
    <dgm:cxn modelId="{32729DC2-6D09-40C2-B465-79C77C21EBA5}" type="presParOf" srcId="{A78C14ED-5E32-473C-953F-BEBC527534F2}" destId="{3BEDF614-E233-4012-93E5-8F6502DE2181}" srcOrd="0" destOrd="0" presId="urn:microsoft.com/office/officeart/2005/8/layout/hList1"/>
    <dgm:cxn modelId="{02B4CCE4-6DC9-48DE-8BEA-6888B3AD9AB3}" type="presParOf" srcId="{A78C14ED-5E32-473C-953F-BEBC527534F2}" destId="{5FBF5476-8375-42B2-BF4C-1DA676EE0500}" srcOrd="1" destOrd="0" presId="urn:microsoft.com/office/officeart/2005/8/layout/hList1"/>
    <dgm:cxn modelId="{007870FE-CC51-49F2-81FD-68125D164608}" type="presParOf" srcId="{BC0064A7-ACD5-48DF-A3EA-843920DA538F}" destId="{99DC6B6F-3BE3-4535-8051-3AC61E86D085}" srcOrd="3" destOrd="0" presId="urn:microsoft.com/office/officeart/2005/8/layout/hList1"/>
    <dgm:cxn modelId="{5AF4666D-349A-4880-A159-DF12F0B0E889}" type="presParOf" srcId="{BC0064A7-ACD5-48DF-A3EA-843920DA538F}" destId="{C2AA21DC-0313-455C-A4E9-EBE0BA0AABA1}" srcOrd="4" destOrd="0" presId="urn:microsoft.com/office/officeart/2005/8/layout/hList1"/>
    <dgm:cxn modelId="{B1BB1A2D-EB84-4FBE-89FD-D18E59EB2192}" type="presParOf" srcId="{C2AA21DC-0313-455C-A4E9-EBE0BA0AABA1}" destId="{1B406306-8974-4E9C-A99E-A420C8ED5F75}" srcOrd="0" destOrd="0" presId="urn:microsoft.com/office/officeart/2005/8/layout/hList1"/>
    <dgm:cxn modelId="{0186A0FF-D33E-455A-9A4C-14BE9BDD4A4D}" type="presParOf" srcId="{C2AA21DC-0313-455C-A4E9-EBE0BA0AABA1}" destId="{92DB4A7F-3F6A-4B0A-8829-2887733C0FD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28D6A7-6675-43D4-8D9A-09CEFDB5204B}" type="doc">
      <dgm:prSet loTypeId="urn:microsoft.com/office/officeart/2005/8/layout/hProcess7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899B217-DA5D-4CDE-8989-0C37DF965847}">
      <dgm:prSet phldrT="[Текст]"/>
      <dgm:spPr/>
      <dgm:t>
        <a:bodyPr/>
        <a:lstStyle/>
        <a:p>
          <a:endParaRPr lang="ru-RU" dirty="0"/>
        </a:p>
      </dgm:t>
    </dgm:pt>
    <dgm:pt modelId="{C9B086AB-6334-4D3E-B318-85A32AC59180}" type="parTrans" cxnId="{1DCF7847-0222-42D6-824E-FD1830F453DA}">
      <dgm:prSet/>
      <dgm:spPr/>
      <dgm:t>
        <a:bodyPr/>
        <a:lstStyle/>
        <a:p>
          <a:endParaRPr lang="ru-RU"/>
        </a:p>
      </dgm:t>
    </dgm:pt>
    <dgm:pt modelId="{7A85CA90-EE56-4D07-B68D-68260C02D747}" type="sibTrans" cxnId="{1DCF7847-0222-42D6-824E-FD1830F453DA}">
      <dgm:prSet/>
      <dgm:spPr/>
      <dgm:t>
        <a:bodyPr/>
        <a:lstStyle/>
        <a:p>
          <a:endParaRPr lang="ru-RU"/>
        </a:p>
      </dgm:t>
    </dgm:pt>
    <dgm:pt modelId="{9529B0A4-047F-45CB-99F6-0AC476A2A1D4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Индивидуально-личностный подход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022CF776-B84F-4E13-9C4E-92A141AD0B15}" type="parTrans" cxnId="{98AFBCDA-5E4C-427C-96D7-51B6A43BDB86}">
      <dgm:prSet/>
      <dgm:spPr/>
      <dgm:t>
        <a:bodyPr/>
        <a:lstStyle/>
        <a:p>
          <a:endParaRPr lang="ru-RU"/>
        </a:p>
      </dgm:t>
    </dgm:pt>
    <dgm:pt modelId="{11A98C27-5F0D-4170-95E9-56C8C91A8E6F}" type="sibTrans" cxnId="{98AFBCDA-5E4C-427C-96D7-51B6A43BDB86}">
      <dgm:prSet/>
      <dgm:spPr/>
      <dgm:t>
        <a:bodyPr/>
        <a:lstStyle/>
        <a:p>
          <a:endParaRPr lang="ru-RU"/>
        </a:p>
      </dgm:t>
    </dgm:pt>
    <dgm:pt modelId="{236FB3B0-A1EB-402C-80A3-25828B3A5A8E}">
      <dgm:prSet phldrT="[Текст]" phldr="1"/>
      <dgm:spPr/>
      <dgm:t>
        <a:bodyPr/>
        <a:lstStyle/>
        <a:p>
          <a:endParaRPr lang="ru-RU"/>
        </a:p>
      </dgm:t>
    </dgm:pt>
    <dgm:pt modelId="{262C7839-90DF-4BAC-97DE-CE9DA929CCD2}" type="parTrans" cxnId="{004CA257-B3B3-4608-B834-6D52DFEFE861}">
      <dgm:prSet/>
      <dgm:spPr/>
      <dgm:t>
        <a:bodyPr/>
        <a:lstStyle/>
        <a:p>
          <a:endParaRPr lang="ru-RU"/>
        </a:p>
      </dgm:t>
    </dgm:pt>
    <dgm:pt modelId="{42E3477A-0533-4025-BA70-568E61DF695A}" type="sibTrans" cxnId="{004CA257-B3B3-4608-B834-6D52DFEFE861}">
      <dgm:prSet/>
      <dgm:spPr/>
      <dgm:t>
        <a:bodyPr/>
        <a:lstStyle/>
        <a:p>
          <a:endParaRPr lang="ru-RU"/>
        </a:p>
      </dgm:t>
    </dgm:pt>
    <dgm:pt modelId="{37E02111-3400-44B2-9856-3166AFCC69E6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Игра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23EE1EE3-4FD7-4517-9B2F-8D69FE26C063}" type="parTrans" cxnId="{2CA1CA65-1F27-48AA-84CC-A28632BED395}">
      <dgm:prSet/>
      <dgm:spPr/>
      <dgm:t>
        <a:bodyPr/>
        <a:lstStyle/>
        <a:p>
          <a:endParaRPr lang="ru-RU"/>
        </a:p>
      </dgm:t>
    </dgm:pt>
    <dgm:pt modelId="{8BC7AC23-88B2-41C6-89C6-6DFEFB22D782}" type="sibTrans" cxnId="{2CA1CA65-1F27-48AA-84CC-A28632BED395}">
      <dgm:prSet/>
      <dgm:spPr/>
      <dgm:t>
        <a:bodyPr/>
        <a:lstStyle/>
        <a:p>
          <a:endParaRPr lang="ru-RU"/>
        </a:p>
      </dgm:t>
    </dgm:pt>
    <dgm:pt modelId="{2D0ABE74-EA2E-48C8-BFFE-E8D51A10CECE}" type="pres">
      <dgm:prSet presAssocID="{6928D6A7-6675-43D4-8D9A-09CEFDB520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230092-8976-46A9-ACD4-6CAF25ED7598}" type="pres">
      <dgm:prSet presAssocID="{B899B217-DA5D-4CDE-8989-0C37DF965847}" presName="compositeNode" presStyleCnt="0">
        <dgm:presLayoutVars>
          <dgm:bulletEnabled val="1"/>
        </dgm:presLayoutVars>
      </dgm:prSet>
      <dgm:spPr/>
    </dgm:pt>
    <dgm:pt modelId="{9AA0530A-D66F-4E5C-9858-25321CCEB428}" type="pres">
      <dgm:prSet presAssocID="{B899B217-DA5D-4CDE-8989-0C37DF965847}" presName="bgRect" presStyleLbl="node1" presStyleIdx="0" presStyleCnt="2"/>
      <dgm:spPr/>
      <dgm:t>
        <a:bodyPr/>
        <a:lstStyle/>
        <a:p>
          <a:endParaRPr lang="ru-RU"/>
        </a:p>
      </dgm:t>
    </dgm:pt>
    <dgm:pt modelId="{40909F7B-BDF7-472E-B256-0FC55321AB88}" type="pres">
      <dgm:prSet presAssocID="{B899B217-DA5D-4CDE-8989-0C37DF965847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F5E13F-801D-4B1A-9C6A-C7BCF2EA6FCD}" type="pres">
      <dgm:prSet presAssocID="{B899B217-DA5D-4CDE-8989-0C37DF965847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8242B8-125E-4BE0-A4EB-7C8386E999FB}" type="pres">
      <dgm:prSet presAssocID="{7A85CA90-EE56-4D07-B68D-68260C02D747}" presName="hSp" presStyleCnt="0"/>
      <dgm:spPr/>
    </dgm:pt>
    <dgm:pt modelId="{00D53793-DD15-4353-8D8C-16F443A92470}" type="pres">
      <dgm:prSet presAssocID="{7A85CA90-EE56-4D07-B68D-68260C02D747}" presName="vProcSp" presStyleCnt="0"/>
      <dgm:spPr/>
    </dgm:pt>
    <dgm:pt modelId="{3295AC7A-2627-4E3B-A3FB-25498965B5EC}" type="pres">
      <dgm:prSet presAssocID="{7A85CA90-EE56-4D07-B68D-68260C02D747}" presName="vSp1" presStyleCnt="0"/>
      <dgm:spPr/>
    </dgm:pt>
    <dgm:pt modelId="{BA5A095B-461B-4B55-A527-A7343EEBDBA9}" type="pres">
      <dgm:prSet presAssocID="{7A85CA90-EE56-4D07-B68D-68260C02D747}" presName="simulatedConn" presStyleLbl="solidFgAcc1" presStyleIdx="0" presStyleCnt="1"/>
      <dgm:spPr/>
    </dgm:pt>
    <dgm:pt modelId="{619B6FDE-EF86-4CF8-ADE8-CC02E2EC5668}" type="pres">
      <dgm:prSet presAssocID="{7A85CA90-EE56-4D07-B68D-68260C02D747}" presName="vSp2" presStyleCnt="0"/>
      <dgm:spPr/>
    </dgm:pt>
    <dgm:pt modelId="{D79C3FE1-7DE7-4CA7-AF4E-C2BD0F889077}" type="pres">
      <dgm:prSet presAssocID="{7A85CA90-EE56-4D07-B68D-68260C02D747}" presName="sibTrans" presStyleCnt="0"/>
      <dgm:spPr/>
    </dgm:pt>
    <dgm:pt modelId="{2FF95025-61F2-4BD7-AC59-E54BEA375116}" type="pres">
      <dgm:prSet presAssocID="{236FB3B0-A1EB-402C-80A3-25828B3A5A8E}" presName="compositeNode" presStyleCnt="0">
        <dgm:presLayoutVars>
          <dgm:bulletEnabled val="1"/>
        </dgm:presLayoutVars>
      </dgm:prSet>
      <dgm:spPr/>
    </dgm:pt>
    <dgm:pt modelId="{2BACC521-A0F1-47E5-9520-8E33F887F27C}" type="pres">
      <dgm:prSet presAssocID="{236FB3B0-A1EB-402C-80A3-25828B3A5A8E}" presName="bgRect" presStyleLbl="node1" presStyleIdx="1" presStyleCnt="2"/>
      <dgm:spPr/>
      <dgm:t>
        <a:bodyPr/>
        <a:lstStyle/>
        <a:p>
          <a:endParaRPr lang="ru-RU"/>
        </a:p>
      </dgm:t>
    </dgm:pt>
    <dgm:pt modelId="{D5B0D7CA-BA93-4E11-82C8-F7111F91CD5C}" type="pres">
      <dgm:prSet presAssocID="{236FB3B0-A1EB-402C-80A3-25828B3A5A8E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E02D9-D184-47FB-8BD0-30EB7EEA0EA9}" type="pres">
      <dgm:prSet presAssocID="{236FB3B0-A1EB-402C-80A3-25828B3A5A8E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4CA257-B3B3-4608-B834-6D52DFEFE861}" srcId="{6928D6A7-6675-43D4-8D9A-09CEFDB5204B}" destId="{236FB3B0-A1EB-402C-80A3-25828B3A5A8E}" srcOrd="1" destOrd="0" parTransId="{262C7839-90DF-4BAC-97DE-CE9DA929CCD2}" sibTransId="{42E3477A-0533-4025-BA70-568E61DF695A}"/>
    <dgm:cxn modelId="{39F81E48-B6DD-4B36-AF9E-104E0559AD93}" type="presOf" srcId="{9529B0A4-047F-45CB-99F6-0AC476A2A1D4}" destId="{80F5E13F-801D-4B1A-9C6A-C7BCF2EA6FCD}" srcOrd="0" destOrd="0" presId="urn:microsoft.com/office/officeart/2005/8/layout/hProcess7"/>
    <dgm:cxn modelId="{1DCF7847-0222-42D6-824E-FD1830F453DA}" srcId="{6928D6A7-6675-43D4-8D9A-09CEFDB5204B}" destId="{B899B217-DA5D-4CDE-8989-0C37DF965847}" srcOrd="0" destOrd="0" parTransId="{C9B086AB-6334-4D3E-B318-85A32AC59180}" sibTransId="{7A85CA90-EE56-4D07-B68D-68260C02D747}"/>
    <dgm:cxn modelId="{9BABBC25-0411-4CF1-B3CB-418A96F69F72}" type="presOf" srcId="{B899B217-DA5D-4CDE-8989-0C37DF965847}" destId="{40909F7B-BDF7-472E-B256-0FC55321AB88}" srcOrd="1" destOrd="0" presId="urn:microsoft.com/office/officeart/2005/8/layout/hProcess7"/>
    <dgm:cxn modelId="{98AFBCDA-5E4C-427C-96D7-51B6A43BDB86}" srcId="{B899B217-DA5D-4CDE-8989-0C37DF965847}" destId="{9529B0A4-047F-45CB-99F6-0AC476A2A1D4}" srcOrd="0" destOrd="0" parTransId="{022CF776-B84F-4E13-9C4E-92A141AD0B15}" sibTransId="{11A98C27-5F0D-4170-95E9-56C8C91A8E6F}"/>
    <dgm:cxn modelId="{4931167F-BC0A-4085-BC32-B8F2996962C7}" type="presOf" srcId="{236FB3B0-A1EB-402C-80A3-25828B3A5A8E}" destId="{2BACC521-A0F1-47E5-9520-8E33F887F27C}" srcOrd="0" destOrd="0" presId="urn:microsoft.com/office/officeart/2005/8/layout/hProcess7"/>
    <dgm:cxn modelId="{1B620B5D-51E6-4B23-87AB-81BBFD1325A5}" type="presOf" srcId="{37E02111-3400-44B2-9856-3166AFCC69E6}" destId="{9BFE02D9-D184-47FB-8BD0-30EB7EEA0EA9}" srcOrd="0" destOrd="0" presId="urn:microsoft.com/office/officeart/2005/8/layout/hProcess7"/>
    <dgm:cxn modelId="{F1BB89A4-6073-4D1D-8D67-FB9B1DE89C45}" type="presOf" srcId="{236FB3B0-A1EB-402C-80A3-25828B3A5A8E}" destId="{D5B0D7CA-BA93-4E11-82C8-F7111F91CD5C}" srcOrd="1" destOrd="0" presId="urn:microsoft.com/office/officeart/2005/8/layout/hProcess7"/>
    <dgm:cxn modelId="{2CA1CA65-1F27-48AA-84CC-A28632BED395}" srcId="{236FB3B0-A1EB-402C-80A3-25828B3A5A8E}" destId="{37E02111-3400-44B2-9856-3166AFCC69E6}" srcOrd="0" destOrd="0" parTransId="{23EE1EE3-4FD7-4517-9B2F-8D69FE26C063}" sibTransId="{8BC7AC23-88B2-41C6-89C6-6DFEFB22D782}"/>
    <dgm:cxn modelId="{C616BD17-8AE3-4179-BDF0-03BDFD884E3A}" type="presOf" srcId="{6928D6A7-6675-43D4-8D9A-09CEFDB5204B}" destId="{2D0ABE74-EA2E-48C8-BFFE-E8D51A10CECE}" srcOrd="0" destOrd="0" presId="urn:microsoft.com/office/officeart/2005/8/layout/hProcess7"/>
    <dgm:cxn modelId="{CDF0D2F7-6341-4F56-8A4F-646CFA7638E5}" type="presOf" srcId="{B899B217-DA5D-4CDE-8989-0C37DF965847}" destId="{9AA0530A-D66F-4E5C-9858-25321CCEB428}" srcOrd="0" destOrd="0" presId="urn:microsoft.com/office/officeart/2005/8/layout/hProcess7"/>
    <dgm:cxn modelId="{4C9447EC-F201-495E-B51F-8FE932AB7DE1}" type="presParOf" srcId="{2D0ABE74-EA2E-48C8-BFFE-E8D51A10CECE}" destId="{D9230092-8976-46A9-ACD4-6CAF25ED7598}" srcOrd="0" destOrd="0" presId="urn:microsoft.com/office/officeart/2005/8/layout/hProcess7"/>
    <dgm:cxn modelId="{6E3BD2E8-FD6B-48EF-81A2-315D33387F29}" type="presParOf" srcId="{D9230092-8976-46A9-ACD4-6CAF25ED7598}" destId="{9AA0530A-D66F-4E5C-9858-25321CCEB428}" srcOrd="0" destOrd="0" presId="urn:microsoft.com/office/officeart/2005/8/layout/hProcess7"/>
    <dgm:cxn modelId="{78CE15D9-6AFB-4A40-97DC-7361A33CBB03}" type="presParOf" srcId="{D9230092-8976-46A9-ACD4-6CAF25ED7598}" destId="{40909F7B-BDF7-472E-B256-0FC55321AB88}" srcOrd="1" destOrd="0" presId="urn:microsoft.com/office/officeart/2005/8/layout/hProcess7"/>
    <dgm:cxn modelId="{2834EF85-C7F9-47BA-AC2A-A2C815A1625A}" type="presParOf" srcId="{D9230092-8976-46A9-ACD4-6CAF25ED7598}" destId="{80F5E13F-801D-4B1A-9C6A-C7BCF2EA6FCD}" srcOrd="2" destOrd="0" presId="urn:microsoft.com/office/officeart/2005/8/layout/hProcess7"/>
    <dgm:cxn modelId="{E340EBF2-6E10-4F04-B4BE-EDCC6CB167F2}" type="presParOf" srcId="{2D0ABE74-EA2E-48C8-BFFE-E8D51A10CECE}" destId="{728242B8-125E-4BE0-A4EB-7C8386E999FB}" srcOrd="1" destOrd="0" presId="urn:microsoft.com/office/officeart/2005/8/layout/hProcess7"/>
    <dgm:cxn modelId="{EACA6E03-372F-4257-8E28-E28CCB7266A9}" type="presParOf" srcId="{2D0ABE74-EA2E-48C8-BFFE-E8D51A10CECE}" destId="{00D53793-DD15-4353-8D8C-16F443A92470}" srcOrd="2" destOrd="0" presId="urn:microsoft.com/office/officeart/2005/8/layout/hProcess7"/>
    <dgm:cxn modelId="{0039CEE2-8238-4FEA-ADDB-57EFF0554A0E}" type="presParOf" srcId="{00D53793-DD15-4353-8D8C-16F443A92470}" destId="{3295AC7A-2627-4E3B-A3FB-25498965B5EC}" srcOrd="0" destOrd="0" presId="urn:microsoft.com/office/officeart/2005/8/layout/hProcess7"/>
    <dgm:cxn modelId="{3007EC8E-F160-471A-A65D-8D976E351F15}" type="presParOf" srcId="{00D53793-DD15-4353-8D8C-16F443A92470}" destId="{BA5A095B-461B-4B55-A527-A7343EEBDBA9}" srcOrd="1" destOrd="0" presId="urn:microsoft.com/office/officeart/2005/8/layout/hProcess7"/>
    <dgm:cxn modelId="{5EF1B89C-9C76-40BD-9E7D-AF63A9C72606}" type="presParOf" srcId="{00D53793-DD15-4353-8D8C-16F443A92470}" destId="{619B6FDE-EF86-4CF8-ADE8-CC02E2EC5668}" srcOrd="2" destOrd="0" presId="urn:microsoft.com/office/officeart/2005/8/layout/hProcess7"/>
    <dgm:cxn modelId="{DE7320B3-C21D-4E2A-ADB1-4D119FE8D4CE}" type="presParOf" srcId="{2D0ABE74-EA2E-48C8-BFFE-E8D51A10CECE}" destId="{D79C3FE1-7DE7-4CA7-AF4E-C2BD0F889077}" srcOrd="3" destOrd="0" presId="urn:microsoft.com/office/officeart/2005/8/layout/hProcess7"/>
    <dgm:cxn modelId="{7822F0A4-924E-4B8D-AD5B-D397CDB4FAC9}" type="presParOf" srcId="{2D0ABE74-EA2E-48C8-BFFE-E8D51A10CECE}" destId="{2FF95025-61F2-4BD7-AC59-E54BEA375116}" srcOrd="4" destOrd="0" presId="urn:microsoft.com/office/officeart/2005/8/layout/hProcess7"/>
    <dgm:cxn modelId="{3322E8DC-BAF6-4BFC-AD06-FA44142A2183}" type="presParOf" srcId="{2FF95025-61F2-4BD7-AC59-E54BEA375116}" destId="{2BACC521-A0F1-47E5-9520-8E33F887F27C}" srcOrd="0" destOrd="0" presId="urn:microsoft.com/office/officeart/2005/8/layout/hProcess7"/>
    <dgm:cxn modelId="{279B7593-1A8D-44FA-905D-7CDB70ADC7FE}" type="presParOf" srcId="{2FF95025-61F2-4BD7-AC59-E54BEA375116}" destId="{D5B0D7CA-BA93-4E11-82C8-F7111F91CD5C}" srcOrd="1" destOrd="0" presId="urn:microsoft.com/office/officeart/2005/8/layout/hProcess7"/>
    <dgm:cxn modelId="{06794CF8-9151-4904-85C4-4C11919CF791}" type="presParOf" srcId="{2FF95025-61F2-4BD7-AC59-E54BEA375116}" destId="{9BFE02D9-D184-47FB-8BD0-30EB7EEA0EA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124BA3-9DFD-49D8-96E8-62895545C810}">
      <dsp:nvSpPr>
        <dsp:cNvPr id="0" name=""/>
        <dsp:cNvSpPr/>
      </dsp:nvSpPr>
      <dsp:spPr>
        <a:xfrm>
          <a:off x="0" y="2992"/>
          <a:ext cx="8229600" cy="11669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002060"/>
              </a:solidFill>
            </a:rPr>
            <a:t>Равные стартовые возможности для успешного обучения в школе</a:t>
          </a:r>
          <a:endParaRPr lang="ru-RU" sz="2500" b="1" kern="1200" dirty="0">
            <a:solidFill>
              <a:srgbClr val="002060"/>
            </a:solidFill>
          </a:endParaRPr>
        </a:p>
      </dsp:txBody>
      <dsp:txXfrm>
        <a:off x="0" y="2992"/>
        <a:ext cx="8229600" cy="1166974"/>
      </dsp:txXfrm>
    </dsp:sp>
    <dsp:sp modelId="{92EC2CC5-EB86-4F50-8FE6-E9B333DB5CD2}">
      <dsp:nvSpPr>
        <dsp:cNvPr id="0" name=""/>
        <dsp:cNvSpPr/>
      </dsp:nvSpPr>
      <dsp:spPr>
        <a:xfrm rot="16200000">
          <a:off x="3895992" y="1199140"/>
          <a:ext cx="437615" cy="5251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6200000">
        <a:off x="3895992" y="1199140"/>
        <a:ext cx="437615" cy="525138"/>
      </dsp:txXfrm>
    </dsp:sp>
    <dsp:sp modelId="{8C73999A-A637-4352-8634-092AEDD8AE66}">
      <dsp:nvSpPr>
        <dsp:cNvPr id="0" name=""/>
        <dsp:cNvSpPr/>
      </dsp:nvSpPr>
      <dsp:spPr>
        <a:xfrm>
          <a:off x="0" y="1753453"/>
          <a:ext cx="8229600" cy="17508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</a:rPr>
            <a:t>ФГОС ДО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</a:rPr>
            <a:t>Приказ </a:t>
          </a:r>
          <a:r>
            <a:rPr lang="ru-RU" sz="1700" b="1" kern="1200" dirty="0" err="1" smtClean="0">
              <a:solidFill>
                <a:srgbClr val="002060"/>
              </a:solidFill>
            </a:rPr>
            <a:t>Минобрнауки</a:t>
          </a:r>
          <a:r>
            <a:rPr lang="ru-RU" sz="1700" b="1" kern="1200" dirty="0" smtClean="0">
              <a:solidFill>
                <a:srgbClr val="002060"/>
              </a:solidFill>
            </a:rPr>
            <a:t> России от 14.10.2013г №1155 «Об утверждении федерального государственного образовательного стандарта дошкольного образования» (Зарегистрировано в Минюсте России 14.11.2013 №30384)</a:t>
          </a:r>
          <a:endParaRPr lang="ru-RU" sz="1700" kern="1200" dirty="0"/>
        </a:p>
      </dsp:txBody>
      <dsp:txXfrm>
        <a:off x="0" y="1753453"/>
        <a:ext cx="8229600" cy="1750892"/>
      </dsp:txXfrm>
    </dsp:sp>
    <dsp:sp modelId="{DF316D51-8EE6-46E9-A943-FBFD6108A587}">
      <dsp:nvSpPr>
        <dsp:cNvPr id="0" name=""/>
        <dsp:cNvSpPr/>
      </dsp:nvSpPr>
      <dsp:spPr>
        <a:xfrm rot="16200000">
          <a:off x="3894870" y="3535017"/>
          <a:ext cx="439859" cy="5251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6200000">
        <a:off x="3894870" y="3535017"/>
        <a:ext cx="439859" cy="525138"/>
      </dsp:txXfrm>
    </dsp:sp>
    <dsp:sp modelId="{87D712E4-9B69-461E-8D50-70423E8BA374}">
      <dsp:nvSpPr>
        <dsp:cNvPr id="0" name=""/>
        <dsp:cNvSpPr/>
      </dsp:nvSpPr>
      <dsp:spPr>
        <a:xfrm>
          <a:off x="0" y="4090825"/>
          <a:ext cx="8229600" cy="11669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002060"/>
              </a:solidFill>
            </a:rPr>
            <a:t>Стандартизация содержания дошкольного образования</a:t>
          </a:r>
          <a:endParaRPr lang="ru-RU" sz="2500" b="1" kern="1200" dirty="0">
            <a:solidFill>
              <a:srgbClr val="002060"/>
            </a:solidFill>
          </a:endParaRPr>
        </a:p>
      </dsp:txBody>
      <dsp:txXfrm>
        <a:off x="0" y="4090825"/>
        <a:ext cx="8229600" cy="116697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6E2F3E-781F-4AA7-B9B9-5179FD9AC95B}">
      <dsp:nvSpPr>
        <dsp:cNvPr id="0" name=""/>
        <dsp:cNvSpPr/>
      </dsp:nvSpPr>
      <dsp:spPr>
        <a:xfrm>
          <a:off x="1616" y="387101"/>
          <a:ext cx="4117330" cy="4940796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61163" rIns="208915" bIns="0" numCol="1" spcCol="1270" anchor="t" anchorCtr="0">
          <a:noAutofit/>
        </a:bodyPr>
        <a:lstStyle/>
        <a:p>
          <a:pPr lvl="0" algn="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kern="1200" dirty="0"/>
        </a:p>
      </dsp:txBody>
      <dsp:txXfrm rot="16200000">
        <a:off x="-1612376" y="2001095"/>
        <a:ext cx="4051452" cy="823466"/>
      </dsp:txXfrm>
    </dsp:sp>
    <dsp:sp modelId="{DC1693B0-07AF-49AA-9E2C-5B7FDB7A7CFB}">
      <dsp:nvSpPr>
        <dsp:cNvPr id="0" name=""/>
        <dsp:cNvSpPr/>
      </dsp:nvSpPr>
      <dsp:spPr>
        <a:xfrm>
          <a:off x="825082" y="387101"/>
          <a:ext cx="3067410" cy="4940796"/>
        </a:xfrm>
        <a:prstGeom prst="rect">
          <a:avLst/>
        </a:prstGeom>
        <a:noFill/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64592" rIns="0" bIns="0" numCol="1" spcCol="1270" anchor="t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solidFill>
                <a:srgbClr val="002060"/>
              </a:solidFill>
            </a:rPr>
            <a:t>З – знания</a:t>
          </a:r>
        </a:p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solidFill>
                <a:srgbClr val="002060"/>
              </a:solidFill>
            </a:rPr>
            <a:t>+</a:t>
          </a:r>
        </a:p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solidFill>
                <a:srgbClr val="002060"/>
              </a:solidFill>
            </a:rPr>
            <a:t>У – умения</a:t>
          </a:r>
        </a:p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solidFill>
                <a:srgbClr val="002060"/>
              </a:solidFill>
            </a:rPr>
            <a:t>+</a:t>
          </a:r>
        </a:p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solidFill>
                <a:srgbClr val="002060"/>
              </a:solidFill>
            </a:rPr>
            <a:t>Н - навыки</a:t>
          </a:r>
          <a:endParaRPr lang="ru-RU" sz="4800" b="1" kern="1200" dirty="0">
            <a:solidFill>
              <a:srgbClr val="002060"/>
            </a:solidFill>
          </a:endParaRPr>
        </a:p>
      </dsp:txBody>
      <dsp:txXfrm>
        <a:off x="825082" y="387101"/>
        <a:ext cx="3067410" cy="4940796"/>
      </dsp:txXfrm>
    </dsp:sp>
    <dsp:sp modelId="{F1057A26-19E5-4375-BE92-E58D5F8E5920}">
      <dsp:nvSpPr>
        <dsp:cNvPr id="0" name=""/>
        <dsp:cNvSpPr/>
      </dsp:nvSpPr>
      <dsp:spPr>
        <a:xfrm>
          <a:off x="4263053" y="387101"/>
          <a:ext cx="4117330" cy="4940796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61163" rIns="208915" bIns="0" numCol="1" spcCol="1270" anchor="t" anchorCtr="0">
          <a:noAutofit/>
        </a:bodyPr>
        <a:lstStyle/>
        <a:p>
          <a:pPr lvl="0" algn="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kern="1200" dirty="0"/>
        </a:p>
      </dsp:txBody>
      <dsp:txXfrm rot="16200000">
        <a:off x="2649059" y="2001095"/>
        <a:ext cx="4051452" cy="823466"/>
      </dsp:txXfrm>
    </dsp:sp>
    <dsp:sp modelId="{75D35752-6F4D-441E-8F01-9B72CDCE946B}">
      <dsp:nvSpPr>
        <dsp:cNvPr id="0" name=""/>
        <dsp:cNvSpPr/>
      </dsp:nvSpPr>
      <dsp:spPr>
        <a:xfrm rot="5400000">
          <a:off x="3826439" y="2793828"/>
          <a:ext cx="725835" cy="61759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AEA3CA-FFBB-4F39-A5C8-DDCF14978226}">
      <dsp:nvSpPr>
        <dsp:cNvPr id="0" name=""/>
        <dsp:cNvSpPr/>
      </dsp:nvSpPr>
      <dsp:spPr>
        <a:xfrm>
          <a:off x="5086519" y="387101"/>
          <a:ext cx="3067410" cy="4940796"/>
        </a:xfrm>
        <a:prstGeom prst="rect">
          <a:avLst/>
        </a:prstGeom>
        <a:noFill/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5740" rIns="0" bIns="0" numCol="1" spcCol="1270" anchor="t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smtClean="0">
              <a:solidFill>
                <a:srgbClr val="0070C0"/>
              </a:solidFill>
            </a:rPr>
            <a:t>Совокупность личностных качеств.</a:t>
          </a:r>
        </a:p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b="1" kern="1200" dirty="0" smtClean="0">
            <a:solidFill>
              <a:schemeClr val="accent5">
                <a:lumMod val="50000"/>
              </a:schemeClr>
            </a:solidFill>
          </a:endParaRPr>
        </a:p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900" kern="1200" dirty="0"/>
        </a:p>
      </dsp:txBody>
      <dsp:txXfrm>
        <a:off x="5086519" y="387101"/>
        <a:ext cx="3067410" cy="494079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C67478-734A-48DA-9630-A364D4E4BD9E}">
      <dsp:nvSpPr>
        <dsp:cNvPr id="0" name=""/>
        <dsp:cNvSpPr/>
      </dsp:nvSpPr>
      <dsp:spPr>
        <a:xfrm>
          <a:off x="2643" y="157380"/>
          <a:ext cx="2577107" cy="4526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Требования к структуре Программы и ее объему.</a:t>
          </a:r>
          <a:endParaRPr lang="ru-RU" sz="1200" kern="1200" dirty="0"/>
        </a:p>
      </dsp:txBody>
      <dsp:txXfrm>
        <a:off x="2643" y="157380"/>
        <a:ext cx="2577107" cy="452669"/>
      </dsp:txXfrm>
    </dsp:sp>
    <dsp:sp modelId="{B86EFB39-0A42-4568-B6E2-72D8BDA20DFF}">
      <dsp:nvSpPr>
        <dsp:cNvPr id="0" name=""/>
        <dsp:cNvSpPr/>
      </dsp:nvSpPr>
      <dsp:spPr>
        <a:xfrm>
          <a:off x="2643" y="610049"/>
          <a:ext cx="2577107" cy="380457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Целевой раздел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Содержательный раздел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Организационный раздел</a:t>
          </a:r>
          <a:endParaRPr lang="ru-RU" sz="1200" b="1" kern="1200" dirty="0"/>
        </a:p>
      </dsp:txBody>
      <dsp:txXfrm>
        <a:off x="2643" y="610049"/>
        <a:ext cx="2577107" cy="3804570"/>
      </dsp:txXfrm>
    </dsp:sp>
    <dsp:sp modelId="{3BEDF614-E233-4012-93E5-8F6502DE2181}">
      <dsp:nvSpPr>
        <dsp:cNvPr id="0" name=""/>
        <dsp:cNvSpPr/>
      </dsp:nvSpPr>
      <dsp:spPr>
        <a:xfrm>
          <a:off x="2940546" y="157380"/>
          <a:ext cx="2577107" cy="452669"/>
        </a:xfrm>
        <a:prstGeom prst="rect">
          <a:avLst/>
        </a:prstGeom>
        <a:solidFill>
          <a:schemeClr val="accent2">
            <a:hueOff val="3864684"/>
            <a:satOff val="-41326"/>
            <a:lumOff val="10784"/>
            <a:alphaOff val="0"/>
          </a:schemeClr>
        </a:solidFill>
        <a:ln w="25400" cap="flat" cmpd="sng" algn="ctr">
          <a:solidFill>
            <a:schemeClr val="accent2">
              <a:hueOff val="3864684"/>
              <a:satOff val="-41326"/>
              <a:lumOff val="10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Требования к условиям реализации Программы</a:t>
          </a:r>
          <a:endParaRPr lang="ru-RU" sz="1200" kern="1200" dirty="0"/>
        </a:p>
      </dsp:txBody>
      <dsp:txXfrm>
        <a:off x="2940546" y="157380"/>
        <a:ext cx="2577107" cy="452669"/>
      </dsp:txXfrm>
    </dsp:sp>
    <dsp:sp modelId="{5FBF5476-8375-42B2-BF4C-1DA676EE0500}">
      <dsp:nvSpPr>
        <dsp:cNvPr id="0" name=""/>
        <dsp:cNvSpPr/>
      </dsp:nvSpPr>
      <dsp:spPr>
        <a:xfrm>
          <a:off x="2940546" y="610049"/>
          <a:ext cx="2577107" cy="3804570"/>
        </a:xfrm>
        <a:prstGeom prst="rect">
          <a:avLst/>
        </a:prstGeom>
        <a:solidFill>
          <a:schemeClr val="accent2">
            <a:tint val="40000"/>
            <a:alpha val="90000"/>
            <a:hueOff val="4066871"/>
            <a:satOff val="-16725"/>
            <a:lumOff val="58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4066871"/>
              <a:satOff val="-16725"/>
              <a:lumOff val="5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Требования к психолого-педагогическим условиям реализации основной образовательной программы дошкольного образования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Требования к развивающей предметно-пространственной среде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Требования к кадровым условиям реализации основной образовательной программы дошкольного образования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Требования к материально-техническим условиям реализации основной образовательной программы дошкольного образования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Требования к финансовым условиям реализации основной образовательной программы дошкольного образования</a:t>
          </a:r>
          <a:endParaRPr lang="ru-RU" sz="1200" b="1" kern="1200" dirty="0"/>
        </a:p>
      </dsp:txBody>
      <dsp:txXfrm>
        <a:off x="2940546" y="610049"/>
        <a:ext cx="2577107" cy="3804570"/>
      </dsp:txXfrm>
    </dsp:sp>
    <dsp:sp modelId="{1B406306-8974-4E9C-A99E-A420C8ED5F75}">
      <dsp:nvSpPr>
        <dsp:cNvPr id="0" name=""/>
        <dsp:cNvSpPr/>
      </dsp:nvSpPr>
      <dsp:spPr>
        <a:xfrm>
          <a:off x="5878448" y="157380"/>
          <a:ext cx="2577107" cy="452669"/>
        </a:xfrm>
        <a:prstGeom prst="rect">
          <a:avLst/>
        </a:prstGeom>
        <a:solidFill>
          <a:schemeClr val="accent2">
            <a:hueOff val="7729367"/>
            <a:satOff val="-82653"/>
            <a:lumOff val="21569"/>
            <a:alphaOff val="0"/>
          </a:schemeClr>
        </a:solidFill>
        <a:ln w="25400" cap="flat" cmpd="sng" algn="ctr">
          <a:solidFill>
            <a:schemeClr val="accent2">
              <a:hueOff val="7729367"/>
              <a:satOff val="-82653"/>
              <a:lumOff val="2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Требования к результатам усвоения Программы</a:t>
          </a:r>
          <a:endParaRPr lang="ru-RU" sz="1200" kern="1200" dirty="0"/>
        </a:p>
      </dsp:txBody>
      <dsp:txXfrm>
        <a:off x="5878448" y="157380"/>
        <a:ext cx="2577107" cy="452669"/>
      </dsp:txXfrm>
    </dsp:sp>
    <dsp:sp modelId="{92DB4A7F-3F6A-4B0A-8829-2887733C0FD1}">
      <dsp:nvSpPr>
        <dsp:cNvPr id="0" name=""/>
        <dsp:cNvSpPr/>
      </dsp:nvSpPr>
      <dsp:spPr>
        <a:xfrm>
          <a:off x="5878448" y="610049"/>
          <a:ext cx="2577107" cy="3804570"/>
        </a:xfrm>
        <a:prstGeom prst="rect">
          <a:avLst/>
        </a:prstGeom>
        <a:solidFill>
          <a:schemeClr val="accent2">
            <a:tint val="40000"/>
            <a:alpha val="90000"/>
            <a:hueOff val="8133743"/>
            <a:satOff val="-33449"/>
            <a:lumOff val="1159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8133743"/>
              <a:satOff val="-33449"/>
              <a:lumOff val="11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Требования Стандарта к результатам освоения Программы представлены в виде целевых ориентиров дошкольного образования, которые представляют собой социальные и психологические характеристики возможных достижений ребёнка на этапе завершения уровня дошкольного образования.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/>
        </a:p>
      </dsp:txBody>
      <dsp:txXfrm>
        <a:off x="5878448" y="610049"/>
        <a:ext cx="2577107" cy="380457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A0530A-D66F-4E5C-9858-25321CCEB428}">
      <dsp:nvSpPr>
        <dsp:cNvPr id="0" name=""/>
        <dsp:cNvSpPr/>
      </dsp:nvSpPr>
      <dsp:spPr>
        <a:xfrm>
          <a:off x="1587" y="0"/>
          <a:ext cx="4042469" cy="1066800"/>
        </a:xfrm>
        <a:prstGeom prst="roundRect">
          <a:avLst>
            <a:gd name="adj" fmla="val 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7734" rIns="204470" bIns="0" numCol="1" spcCol="1270" anchor="t" anchorCtr="0">
          <a:noAutofit/>
        </a:bodyPr>
        <a:lstStyle/>
        <a:p>
          <a:pPr lvl="0" algn="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600" kern="1200" dirty="0"/>
        </a:p>
      </dsp:txBody>
      <dsp:txXfrm rot="16200000">
        <a:off x="-31553" y="33141"/>
        <a:ext cx="874776" cy="808493"/>
      </dsp:txXfrm>
    </dsp:sp>
    <dsp:sp modelId="{80F5E13F-801D-4B1A-9C6A-C7BCF2EA6FCD}">
      <dsp:nvSpPr>
        <dsp:cNvPr id="0" name=""/>
        <dsp:cNvSpPr/>
      </dsp:nvSpPr>
      <dsp:spPr>
        <a:xfrm>
          <a:off x="810081" y="0"/>
          <a:ext cx="3011639" cy="10668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accent4">
                  <a:lumMod val="50000"/>
                </a:schemeClr>
              </a:solidFill>
            </a:rPr>
            <a:t>Индивидуально-личностный подход</a:t>
          </a:r>
          <a:endParaRPr lang="ru-RU" sz="27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810081" y="0"/>
        <a:ext cx="3011639" cy="1066800"/>
      </dsp:txXfrm>
    </dsp:sp>
    <dsp:sp modelId="{2BACC521-A0F1-47E5-9520-8E33F887F27C}">
      <dsp:nvSpPr>
        <dsp:cNvPr id="0" name=""/>
        <dsp:cNvSpPr/>
      </dsp:nvSpPr>
      <dsp:spPr>
        <a:xfrm>
          <a:off x="4185543" y="0"/>
          <a:ext cx="4042469" cy="1066800"/>
        </a:xfrm>
        <a:prstGeom prst="roundRect">
          <a:avLst>
            <a:gd name="adj" fmla="val 5000"/>
          </a:avLst>
        </a:prstGeom>
        <a:solidFill>
          <a:schemeClr val="accent5">
            <a:hueOff val="-5020566"/>
            <a:satOff val="41093"/>
            <a:lumOff val="-66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6200000">
        <a:off x="4152402" y="33141"/>
        <a:ext cx="874776" cy="808493"/>
      </dsp:txXfrm>
    </dsp:sp>
    <dsp:sp modelId="{BA5A095B-461B-4B55-A527-A7343EEBDBA9}">
      <dsp:nvSpPr>
        <dsp:cNvPr id="0" name=""/>
        <dsp:cNvSpPr/>
      </dsp:nvSpPr>
      <dsp:spPr>
        <a:xfrm rot="5400000">
          <a:off x="4127397" y="610991"/>
          <a:ext cx="156716" cy="60637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E02D9-D184-47FB-8BD0-30EB7EEA0EA9}">
      <dsp:nvSpPr>
        <dsp:cNvPr id="0" name=""/>
        <dsp:cNvSpPr/>
      </dsp:nvSpPr>
      <dsp:spPr>
        <a:xfrm>
          <a:off x="4994037" y="0"/>
          <a:ext cx="3011639" cy="10668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0" bIns="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accent4">
                  <a:lumMod val="50000"/>
                </a:schemeClr>
              </a:solidFill>
            </a:rPr>
            <a:t>Игра</a:t>
          </a:r>
          <a:endParaRPr lang="ru-RU" sz="27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4994037" y="0"/>
        <a:ext cx="3011639" cy="1066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47800"/>
            <a:ext cx="8839200" cy="350520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FF00"/>
                </a:solidFill>
              </a:rPr>
              <a:t/>
            </a:r>
            <a:br>
              <a:rPr lang="ru-RU" sz="6600" dirty="0" smtClean="0">
                <a:solidFill>
                  <a:srgbClr val="FFFF00"/>
                </a:solidFill>
              </a:rPr>
            </a:br>
            <a:r>
              <a:rPr lang="ru-RU" sz="6600" dirty="0" smtClean="0">
                <a:solidFill>
                  <a:srgbClr val="FFFF00"/>
                </a:solidFill>
              </a:rPr>
              <a:t/>
            </a:r>
            <a:br>
              <a:rPr lang="ru-RU" sz="6600" dirty="0" smtClean="0">
                <a:solidFill>
                  <a:srgbClr val="FFFF00"/>
                </a:solidFill>
              </a:rPr>
            </a:br>
            <a:r>
              <a:rPr lang="ru-RU" sz="6600" dirty="0" smtClean="0">
                <a:solidFill>
                  <a:srgbClr val="FFFF00"/>
                </a:solidFill>
              </a:rPr>
              <a:t/>
            </a:r>
            <a:br>
              <a:rPr lang="ru-RU" sz="6600" dirty="0" smtClean="0">
                <a:solidFill>
                  <a:srgbClr val="FFFF00"/>
                </a:solidFill>
              </a:rPr>
            </a:br>
            <a:r>
              <a:rPr lang="ru-RU" sz="6600" dirty="0" smtClean="0">
                <a:solidFill>
                  <a:srgbClr val="FFFF00"/>
                </a:solidFill>
              </a:rPr>
              <a:t/>
            </a:r>
            <a:br>
              <a:rPr lang="ru-RU" sz="6600" dirty="0" smtClean="0">
                <a:solidFill>
                  <a:srgbClr val="FFFF00"/>
                </a:solidFill>
              </a:rPr>
            </a:br>
            <a:r>
              <a:rPr lang="ru-RU" sz="6600" dirty="0" smtClean="0">
                <a:solidFill>
                  <a:srgbClr val="FFFF00"/>
                </a:solidFill>
              </a:rPr>
              <a:t/>
            </a:r>
            <a:br>
              <a:rPr lang="ru-RU" sz="6600" dirty="0" smtClean="0">
                <a:solidFill>
                  <a:srgbClr val="FFFF00"/>
                </a:solidFill>
              </a:rPr>
            </a:br>
            <a:r>
              <a:rPr lang="ru-RU" sz="6600" dirty="0" smtClean="0">
                <a:solidFill>
                  <a:srgbClr val="FFFF00"/>
                </a:solidFill>
              </a:rPr>
              <a:t>РАБОТАЕМ ПО-НОВОМУ,</a:t>
            </a:r>
            <a:br>
              <a:rPr lang="ru-RU" sz="6600" dirty="0" smtClean="0">
                <a:solidFill>
                  <a:srgbClr val="FFFF00"/>
                </a:solidFill>
              </a:rPr>
            </a:br>
            <a:r>
              <a:rPr lang="ru-RU" sz="6600" dirty="0" smtClean="0">
                <a:solidFill>
                  <a:srgbClr val="FFFF00"/>
                </a:solidFill>
              </a:rPr>
              <a:t>РАБОТАЕМ ПО ФГОС</a:t>
            </a:r>
            <a:endParaRPr lang="ru-RU" sz="66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5257800"/>
            <a:ext cx="7854696" cy="332936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Способ организации детских видов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Не руководство взрослого, а совместная (партнерская) деятельность взрослого и ребенка- это наиболее естественный и эффективный контекст развития в дошкольном детстве.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Взаимодействие с родителями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/>
              <a:t>РОДИТЕЛИ – участники реализации программы:</a:t>
            </a:r>
          </a:p>
          <a:p>
            <a:r>
              <a:rPr lang="ru-RU" dirty="0" smtClean="0"/>
              <a:t>помощники в создании условий для полноценного и своевременного развития ребенка в дошкольном детстве;</a:t>
            </a:r>
          </a:p>
          <a:p>
            <a:r>
              <a:rPr lang="ru-RU" dirty="0" smtClean="0"/>
              <a:t>активные участники образовательного процесса.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нерв: получение основного общего образования дает возможность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10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762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Желание сделать жизнь в детском саду более осмысленной и интересной;</a:t>
            </a:r>
          </a:p>
          <a:p>
            <a:r>
              <a:rPr lang="ru-RU" dirty="0" smtClean="0"/>
              <a:t>Создать условия для того, чтобы воспитатель мог учитывать особенности развития, интересы своей группы, специфику национально-культурных и природных географических условий, в которых осуществляется образовательный процесс;</a:t>
            </a:r>
          </a:p>
          <a:p>
            <a:r>
              <a:rPr lang="ru-RU" dirty="0" smtClean="0"/>
              <a:t>Попытка повлиять на сокращение и упрощение содержания образования для детей дошкольного возраста за счет установления целевых ориентиров для каждой образовательной области.</a:t>
            </a:r>
          </a:p>
          <a:p>
            <a:r>
              <a:rPr lang="ru-RU" dirty="0" smtClean="0"/>
              <a:t>Стремление к формированию инициативного, активного и самостоятельного ребенка;</a:t>
            </a:r>
          </a:p>
          <a:p>
            <a:r>
              <a:rPr lang="ru-RU" dirty="0" smtClean="0"/>
              <a:t>Отказ от копирования школьных технологий и форм организации обучения.</a:t>
            </a:r>
          </a:p>
          <a:p>
            <a:r>
              <a:rPr lang="ru-RU" dirty="0" smtClean="0"/>
              <a:t>Ориентация на содействие развитию ребенка при взаимодействии с родителями.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6000" b="1" i="1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СПАСИБО ЗА ВНИМАНИЕ!</a:t>
            </a:r>
            <a:endParaRPr lang="ru-RU" sz="6000" b="1" i="1" dirty="0">
              <a:solidFill>
                <a:schemeClr val="accent1">
                  <a:lumMod val="75000"/>
                </a:schemeClr>
              </a:solidFill>
              <a:latin typeface="Mistral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Documents and Settings\1\Мои документы\Группа Незнайка\Встреча с инт. людьми\S175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4191000" cy="2895600"/>
          </a:xfrm>
          <a:prstGeom prst="rect">
            <a:avLst/>
          </a:prstGeom>
          <a:noFill/>
        </p:spPr>
      </p:pic>
      <p:pic>
        <p:nvPicPr>
          <p:cNvPr id="27651" name="Picture 3" descr="C:\Documents and Settings\1\Мои документы\Группа Незнайка\Встреча с инт. людьми\S175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581400"/>
            <a:ext cx="4876800" cy="3047999"/>
          </a:xfrm>
          <a:prstGeom prst="rect">
            <a:avLst/>
          </a:prstGeom>
          <a:noFill/>
        </p:spPr>
      </p:pic>
      <p:pic>
        <p:nvPicPr>
          <p:cNvPr id="27652" name="Picture 4" descr="C:\Documents and Settings\1\Мои документы\Группа Незнайка\ЕЛЕНА\Новая папка\DSC015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581400"/>
            <a:ext cx="3962400" cy="3048000"/>
          </a:xfrm>
          <a:prstGeom prst="rect">
            <a:avLst/>
          </a:prstGeom>
          <a:noFill/>
        </p:spPr>
      </p:pic>
      <p:pic>
        <p:nvPicPr>
          <p:cNvPr id="27653" name="Picture 5" descr="C:\Documents and Settings\1\Мои документы\Группа Незнайка\ЕЛЕНА\Новая папка\DSC015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81000"/>
            <a:ext cx="42418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304800"/>
            <a:ext cx="8229600" cy="3992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562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</a:rPr>
              <a:t>Быть готовым к школе уже сегодня,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</a:rPr>
              <a:t>Не значит уметь читать, писать, считать.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</a:rPr>
              <a:t>Быть готовым к школе – значит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</a:rPr>
              <a:t>Быть готовым всему этому научиться.</a:t>
            </a:r>
          </a:p>
          <a:p>
            <a:pPr algn="r">
              <a:buNone/>
            </a:pPr>
            <a:r>
              <a:rPr lang="ru-RU" sz="4400" b="1" i="1" dirty="0" err="1" smtClean="0">
                <a:solidFill>
                  <a:schemeClr val="accent6">
                    <a:lumMod val="50000"/>
                  </a:schemeClr>
                </a:solidFill>
              </a:rPr>
              <a:t>Л.Венгер</a:t>
            </a:r>
            <a:endParaRPr lang="ru-RU" sz="4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7200" b="1" i="1" dirty="0" smtClean="0">
                <a:solidFill>
                  <a:srgbClr val="0070C0"/>
                </a:solidFill>
                <a:latin typeface="Mistral" pitchFamily="66" charset="0"/>
              </a:rPr>
              <a:t>Расскажи и я забуду,</a:t>
            </a:r>
          </a:p>
          <a:p>
            <a:pPr>
              <a:buNone/>
            </a:pPr>
            <a:r>
              <a:rPr lang="ru-RU" sz="7200" b="1" i="1" dirty="0" smtClean="0">
                <a:solidFill>
                  <a:srgbClr val="0070C0"/>
                </a:solidFill>
                <a:latin typeface="Mistral" pitchFamily="66" charset="0"/>
              </a:rPr>
              <a:t>Покажи и я запомню.</a:t>
            </a:r>
          </a:p>
          <a:p>
            <a:pPr>
              <a:buNone/>
            </a:pPr>
            <a:r>
              <a:rPr lang="ru-RU" sz="7200" b="1" i="1" dirty="0" smtClean="0">
                <a:solidFill>
                  <a:srgbClr val="0070C0"/>
                </a:solidFill>
                <a:latin typeface="Mistral" pitchFamily="66" charset="0"/>
              </a:rPr>
              <a:t>Дай попробовать – и я пойму.</a:t>
            </a:r>
          </a:p>
          <a:p>
            <a:pPr>
              <a:buNone/>
            </a:pPr>
            <a:r>
              <a:rPr lang="ru-RU" sz="4800" b="1" i="1" dirty="0" smtClean="0">
                <a:solidFill>
                  <a:schemeClr val="bg2">
                    <a:lumMod val="25000"/>
                  </a:schemeClr>
                </a:solidFill>
                <a:latin typeface="Mistral" pitchFamily="66" charset="0"/>
              </a:rPr>
              <a:t>Китайская народная пословица.</a:t>
            </a:r>
            <a:endParaRPr lang="ru-RU" sz="4800" b="1" i="1" dirty="0">
              <a:solidFill>
                <a:schemeClr val="bg2">
                  <a:lumMod val="25000"/>
                </a:schemeClr>
              </a:solidFill>
              <a:latin typeface="Mistral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Этапы создания проекта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1. Выделение и постановка проблемы (выбор темы исследования).</a:t>
            </a:r>
          </a:p>
          <a:p>
            <a:r>
              <a:rPr lang="ru-RU" dirty="0" smtClean="0"/>
              <a:t>2.  Выработка гипотез, предложений (что знаю, что хочу узнать).</a:t>
            </a:r>
          </a:p>
          <a:p>
            <a:r>
              <a:rPr lang="ru-RU" dirty="0" smtClean="0"/>
              <a:t>3.  План по достижению поставленной цели (спросить, посмотреть, понаблюдать…).</a:t>
            </a:r>
          </a:p>
          <a:p>
            <a:r>
              <a:rPr lang="ru-RU" dirty="0" smtClean="0"/>
              <a:t>4.  Сбор материала.</a:t>
            </a:r>
          </a:p>
          <a:p>
            <a:r>
              <a:rPr lang="ru-RU" dirty="0" smtClean="0"/>
              <a:t>5.  Обобщение полученных данных (высказывание о новых знаниях).</a:t>
            </a:r>
          </a:p>
          <a:p>
            <a:r>
              <a:rPr lang="ru-RU" dirty="0" smtClean="0"/>
              <a:t>6. Подготовка к сообщению (макеты, презентации).</a:t>
            </a:r>
          </a:p>
          <a:p>
            <a:r>
              <a:rPr lang="ru-RU" dirty="0" smtClean="0"/>
              <a:t>7.  Защита (выступление перед аудиторией).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103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609600"/>
          <a:ext cx="8382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Блок-схема: данные 8"/>
          <p:cNvSpPr/>
          <p:nvPr/>
        </p:nvSpPr>
        <p:spPr>
          <a:xfrm rot="12463027">
            <a:off x="2376030" y="422588"/>
            <a:ext cx="45719" cy="6255591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/>
              <a:t>ФГОС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Совокупность обязательных требований к дошкольному образованию</a:t>
            </a:r>
            <a:endParaRPr lang="ru-RU" b="1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304800" y="2057400"/>
          <a:ext cx="8458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ПОРТРЕТ ВЫПУСКНИКА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К </a:t>
            </a:r>
            <a:r>
              <a:rPr lang="ru-RU" b="1" dirty="0" smtClean="0"/>
              <a:t>целевым ориентирам дошкольного образования относятся следующие социальные и психологические характеристики личности ребёнка на этапе завершения дошкольного образования: </a:t>
            </a:r>
          </a:p>
          <a:p>
            <a:r>
              <a:rPr lang="ru-RU" b="1" dirty="0" smtClean="0"/>
              <a:t>ребёнок проявляет </a:t>
            </a:r>
            <a:r>
              <a:rPr lang="ru-RU" b="1" i="1" dirty="0" smtClean="0"/>
              <a:t>инициативность и самостоятельность в разных видах деятельности – игре, общении, конструировании и др. Способен выбирать себе род занятий, участников совместной деятельности, обнаруживает способность к воплощению разнообразных замыслов; </a:t>
            </a:r>
          </a:p>
          <a:p>
            <a:r>
              <a:rPr lang="ru-RU" dirty="0" smtClean="0"/>
              <a:t> </a:t>
            </a:r>
            <a:r>
              <a:rPr lang="ru-RU" b="1" i="1" dirty="0" smtClean="0"/>
              <a:t>ребёнок уверен в своих силах, открыт внешнему миру, положительно относится к себе и к другим, обладает чувством собственного достоинства.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стараться разрешать конфликты; </a:t>
            </a:r>
          </a:p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65836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● </a:t>
            </a:r>
            <a:r>
              <a:rPr lang="ru-RU" b="1" dirty="0" smtClean="0"/>
              <a:t>ребёнок обладает развитым </a:t>
            </a:r>
            <a:r>
              <a:rPr lang="ru-RU" b="1" i="1" dirty="0" smtClean="0"/>
              <a:t>воображением, которое реализуется в разных видах деятельности. Способность ребёнка к фантазии, воображению, творчеству интенсивно развивается и проявляется в игре. Ребёнок владеет разными формами и видами игры. Умеет подчиняться разным правилам и социальным нормам, различать условную и реальную ситуации, в том числе игровую и учебную; </a:t>
            </a:r>
          </a:p>
          <a:p>
            <a:r>
              <a:rPr lang="ru-RU" b="1" dirty="0" smtClean="0"/>
              <a:t>● </a:t>
            </a:r>
            <a:r>
              <a:rPr lang="ru-RU" b="1" i="1" dirty="0" smtClean="0"/>
              <a:t>творческие способности ребёнка также проявляются в рисовании, придумывании сказок, танцах, пении и т. п. Ребёнок может фантазировать вслух, играть звуками и словами. Хорошо понимает устную речь и может выражать свои мысли и желания; </a:t>
            </a:r>
          </a:p>
          <a:p>
            <a:r>
              <a:rPr lang="ru-RU" b="1" dirty="0" smtClean="0"/>
              <a:t>● у ребёнка развита крупная и мелкая моторика. Он может контролировать свои движения и управлять ими, обладает развитой потребностью бегать, прыгать, мастерить поделки из различных материалов и т. п.; </a:t>
            </a:r>
          </a:p>
          <a:p>
            <a:r>
              <a:rPr lang="ru-RU" b="1" dirty="0" smtClean="0"/>
              <a:t>● ребёнок способен к волевым усилиям в разных видах деятельности, преодолевать сиюминутные побуждения, доводить до конца начатое дело. Ребёнок может следовать социальным нормам поведения и правилам в разных видах деятельности, во взаимоотношениях со взрослыми и сверстниками, правилам безопасного поведения и личной гигиены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65836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b="1" dirty="0" smtClean="0"/>
              <a:t>ребёнок проявляет </a:t>
            </a:r>
            <a:r>
              <a:rPr lang="ru-RU" b="1" i="1" dirty="0" smtClean="0"/>
              <a:t>любознательность, задаёт вопросы, касающиеся близких и далёких предметов и явлений, интересуется причинно-следственными связями (как? почему? зачем?), пытается самостоятельно придумывать объяснения явлениям природы и поступкам людей. Склонен наблюдать, экспериментировать. Обладает начальными знаниями о себе, о предметном, природном, социальном и культурном мире, в котором он живёт. Знаком с книжной культурой, с детской литературой, обладает элементарными представлениями из области живой природы, естествознания, математики, истории и т. п., у ребёнка складываются предпосылки грамотности. Ребёнок способен к принятию собственных решений, опираясь на свои знания и умения в различных сферах действительности.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/>
              <a:t>ООП ДО</a:t>
            </a:r>
            <a:endParaRPr lang="ru-RU" sz="7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b="1" i="1" dirty="0" smtClean="0">
                <a:solidFill>
                  <a:srgbClr val="0070C0"/>
                </a:solidFill>
              </a:rPr>
              <a:t>  Призвана обеспечить каждому дошкольнику тот уровень развития, который позволит ему быть успешным в дальнейшем обучении.</a:t>
            </a:r>
            <a:endParaRPr lang="ru-RU" sz="5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/>
              <a:t>ФГОС</a:t>
            </a:r>
            <a:endParaRPr lang="ru-RU" sz="9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609600" y="2743200"/>
            <a:ext cx="7924800" cy="4114800"/>
            <a:chOff x="5548731" y="830252"/>
            <a:chExt cx="2680245" cy="3216294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48731" y="830252"/>
              <a:ext cx="2680245" cy="3216294"/>
            </a:xfrm>
            <a:prstGeom prst="roundRect">
              <a:avLst>
                <a:gd name="adj" fmla="val 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 rot="16200000">
              <a:off x="4498075" y="1880908"/>
              <a:ext cx="2637361" cy="5360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02870" rIns="133350" bIns="0" numCol="1" spcCol="1270" anchor="t" anchorCtr="0">
              <a:noAutofit/>
            </a:bodyPr>
            <a:lstStyle/>
            <a:p>
              <a:pPr lvl="0" algn="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000" kern="1200"/>
            </a:p>
          </p:txBody>
        </p:sp>
      </p:grpSp>
      <p:pic>
        <p:nvPicPr>
          <p:cNvPr id="6146" name="Picture 2" descr="http://fs1.ppt4web.ru/images/14720/92631/640/img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2819400"/>
            <a:ext cx="6934200" cy="3886200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2514600" y="3048000"/>
            <a:ext cx="152400" cy="152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11" name="Крест 10"/>
          <p:cNvSpPr/>
          <p:nvPr/>
        </p:nvSpPr>
        <p:spPr>
          <a:xfrm>
            <a:off x="2667000" y="4876800"/>
            <a:ext cx="304800" cy="3048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рест 11"/>
          <p:cNvSpPr/>
          <p:nvPr/>
        </p:nvSpPr>
        <p:spPr>
          <a:xfrm>
            <a:off x="3581400" y="5791200"/>
            <a:ext cx="304800" cy="3048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рест 12"/>
          <p:cNvSpPr/>
          <p:nvPr/>
        </p:nvSpPr>
        <p:spPr>
          <a:xfrm>
            <a:off x="5334000" y="5715000"/>
            <a:ext cx="304800" cy="3048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рест 13"/>
          <p:cNvSpPr/>
          <p:nvPr/>
        </p:nvSpPr>
        <p:spPr>
          <a:xfrm>
            <a:off x="6096000" y="4876800"/>
            <a:ext cx="304800" cy="3048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469</TotalTime>
  <Words>872</Words>
  <Application>Microsoft Office PowerPoint</Application>
  <PresentationFormat>Экран (4:3)</PresentationFormat>
  <Paragraphs>75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     РАБОТАЕМ ПО-НОВОМУ, РАБОТАЕМ ПО ФГОС</vt:lpstr>
      <vt:lpstr>Слайд 2</vt:lpstr>
      <vt:lpstr>Слайд 3</vt:lpstr>
      <vt:lpstr>ФГОС</vt:lpstr>
      <vt:lpstr>ПОРТРЕТ ВЫПУСКНИКА</vt:lpstr>
      <vt:lpstr>Слайд 6</vt:lpstr>
      <vt:lpstr>Слайд 7</vt:lpstr>
      <vt:lpstr>ООП ДО</vt:lpstr>
      <vt:lpstr>ФГОС</vt:lpstr>
      <vt:lpstr>Способ организации детских видов деятельности</vt:lpstr>
      <vt:lpstr>Взаимодействие с родителями:</vt:lpstr>
      <vt:lpstr>Слайд 12</vt:lpstr>
      <vt:lpstr>Слайд 13</vt:lpstr>
      <vt:lpstr>Слайд 14</vt:lpstr>
      <vt:lpstr>Слайд 15</vt:lpstr>
      <vt:lpstr>Слайд 16</vt:lpstr>
      <vt:lpstr>Слайд 17</vt:lpstr>
      <vt:lpstr>Этапы создания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РАБОТАЕМ ПО-НОВОМУ, РАБОТАЕМ ПО ФГОС</dc:title>
  <dc:creator>leka</dc:creator>
  <cp:lastModifiedBy>user</cp:lastModifiedBy>
  <cp:revision>50</cp:revision>
  <dcterms:created xsi:type="dcterms:W3CDTF">2014-10-02T10:20:02Z</dcterms:created>
  <dcterms:modified xsi:type="dcterms:W3CDTF">2014-10-13T07:01:46Z</dcterms:modified>
</cp:coreProperties>
</file>