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8" r:id="rId1"/>
  </p:sldMasterIdLst>
  <p:notesMasterIdLst>
    <p:notesMasterId r:id="rId18"/>
  </p:notesMasterIdLst>
  <p:sldIdLst>
    <p:sldId id="256" r:id="rId2"/>
    <p:sldId id="263" r:id="rId3"/>
    <p:sldId id="264" r:id="rId4"/>
    <p:sldId id="265" r:id="rId5"/>
    <p:sldId id="266" r:id="rId6"/>
    <p:sldId id="267" r:id="rId7"/>
    <p:sldId id="268" r:id="rId8"/>
    <p:sldId id="269" r:id="rId9"/>
    <p:sldId id="270" r:id="rId10"/>
    <p:sldId id="271" r:id="rId11"/>
    <p:sldId id="272" r:id="rId12"/>
    <p:sldId id="273" r:id="rId13"/>
    <p:sldId id="274" r:id="rId14"/>
    <p:sldId id="275" r:id="rId15"/>
    <p:sldId id="276" r:id="rId16"/>
    <p:sldId id="277" r:id="rId17"/>
  </p:sldIdLst>
  <p:sldSz cx="9144000" cy="6858000" type="screen4x3"/>
  <p:notesSz cx="6858000" cy="9144000"/>
  <p:custDataLst>
    <p:tags r:id="rId19"/>
  </p:custDataLst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tags" Target="tags/tag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3242871-355E-4DCE-AEB8-197421517BC4}" type="datetimeFigureOut">
              <a:rPr lang="ru-RU" smtClean="0"/>
              <a:t>09.04.2015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1E483ED-EAD6-46CF-BA98-2B276A7C074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589687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E483ED-EAD6-46CF-BA98-2B276A7C0747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3049850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E483ED-EAD6-46CF-BA98-2B276A7C0747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2961479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E483ED-EAD6-46CF-BA98-2B276A7C0747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4206664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E483ED-EAD6-46CF-BA98-2B276A7C0747}" type="slidenum">
              <a:rPr lang="ru-RU" smtClean="0"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2532566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E483ED-EAD6-46CF-BA98-2B276A7C0747}" type="slidenum">
              <a:rPr lang="ru-RU" smtClean="0"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1365038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E483ED-EAD6-46CF-BA98-2B276A7C0747}" type="slidenum">
              <a:rPr lang="ru-RU" smtClean="0"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4274250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E483ED-EAD6-46CF-BA98-2B276A7C0747}" type="slidenum">
              <a:rPr lang="ru-RU" smtClean="0"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9517776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E483ED-EAD6-46CF-BA98-2B276A7C0747}" type="slidenum">
              <a:rPr lang="ru-RU" smtClean="0"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2635304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E483ED-EAD6-46CF-BA98-2B276A7C0747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5278645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E483ED-EAD6-46CF-BA98-2B276A7C0747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1423865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E483ED-EAD6-46CF-BA98-2B276A7C0747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3669340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E483ED-EAD6-46CF-BA98-2B276A7C0747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884443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E483ED-EAD6-46CF-BA98-2B276A7C0747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9646683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E483ED-EAD6-46CF-BA98-2B276A7C0747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6049029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E483ED-EAD6-46CF-BA98-2B276A7C0747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7606270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E483ED-EAD6-46CF-BA98-2B276A7C0747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919578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4/9/2015</a:t>
            </a:fld>
            <a:endParaRPr lang="en-US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7000">
        <p:split orient="vert"/>
      </p:transition>
    </mc:Choice>
    <mc:Fallback>
      <p:transition spd="slow" advClick="0" advTm="7000">
        <p:split orient="vert"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4/9/2015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7000">
        <p:split orient="vert"/>
      </p:transition>
    </mc:Choice>
    <mc:Fallback>
      <p:transition spd="slow" advClick="0" advTm="7000">
        <p:split orient="vert"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4/9/2015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7000">
        <p:split orient="vert"/>
      </p:transition>
    </mc:Choice>
    <mc:Fallback>
      <p:transition spd="slow" advClick="0" advTm="7000">
        <p:split orient="vert"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4/9/2015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7000">
        <p:split orient="vert"/>
      </p:transition>
    </mc:Choice>
    <mc:Fallback>
      <p:transition spd="slow" advClick="0" advTm="7000">
        <p:split orient="vert"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4/9/2015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7000">
        <p:split orient="vert"/>
      </p:transition>
    </mc:Choice>
    <mc:Fallback>
      <p:transition spd="slow" advClick="0" advTm="7000">
        <p:split orient="vert"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4/9/2015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7000">
        <p:split orient="vert"/>
      </p:transition>
    </mc:Choice>
    <mc:Fallback>
      <p:transition spd="slow" advClick="0" advTm="7000">
        <p:split orient="vert"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4/9/2015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7000">
        <p:split orient="vert"/>
      </p:transition>
    </mc:Choice>
    <mc:Fallback>
      <p:transition spd="slow" advClick="0" advTm="7000">
        <p:split orient="vert"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4/9/2015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7000">
        <p:split orient="vert"/>
      </p:transition>
    </mc:Choice>
    <mc:Fallback>
      <p:transition spd="slow" advClick="0" advTm="7000">
        <p:split orient="vert"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4/9/2015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7000">
        <p:split orient="vert"/>
      </p:transition>
    </mc:Choice>
    <mc:Fallback>
      <p:transition spd="slow" advClick="0" advTm="7000">
        <p:split orient="vert"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4/9/2015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7000">
        <p:split orient="vert"/>
      </p:transition>
    </mc:Choice>
    <mc:Fallback>
      <p:transition spd="slow" advClick="0" advTm="7000">
        <p:split orient="vert"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4/9/2015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7000">
        <p:split orient="vert"/>
      </p:transition>
    </mc:Choice>
    <mc:Fallback>
      <p:transition spd="slow" advClick="0" advTm="7000">
        <p:split orient="vert"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7EAF463A-BC7C-46EE-9F1E-7F377CCA4891}" type="datetimeFigureOut">
              <a:rPr lang="en-US" smtClean="0"/>
              <a:pPr/>
              <a:t>4/9/2015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mc:AlternateContent xmlns:mc="http://schemas.openxmlformats.org/markup-compatibility/2006">
    <mc:Choice xmlns:p14="http://schemas.microsoft.com/office/powerpoint/2010/main" Requires="p14">
      <p:transition spd="slow" p14:dur="1500" advClick="0" advTm="7000">
        <p:split orient="vert"/>
      </p:transition>
    </mc:Choice>
    <mc:Fallback>
      <p:transition spd="slow" advClick="0" advTm="7000">
        <p:split orient="vert"/>
      </p:transition>
    </mc:Fallback>
  </mc:AlternateConten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22030" y="914400"/>
            <a:ext cx="8229600" cy="2286000"/>
          </a:xfrm>
        </p:spPr>
        <p:txBody>
          <a:bodyPr>
            <a:noAutofit/>
          </a:bodyPr>
          <a:lstStyle/>
          <a:p>
            <a:r>
              <a:rPr lang="ru-RU" sz="8000" dirty="0" smtClean="0">
                <a:solidFill>
                  <a:schemeClr val="accent1">
                    <a:lumMod val="50000"/>
                  </a:schemeClr>
                </a:solidFill>
              </a:rPr>
              <a:t>РИСОВАНИЕ </a:t>
            </a:r>
            <a:br>
              <a:rPr lang="ru-RU" sz="8000" dirty="0" smtClean="0">
                <a:solidFill>
                  <a:schemeClr val="accent1">
                    <a:lumMod val="50000"/>
                  </a:schemeClr>
                </a:solidFill>
              </a:rPr>
            </a:br>
            <a:r>
              <a:rPr lang="ru-RU" sz="8000" dirty="0" smtClean="0">
                <a:solidFill>
                  <a:schemeClr val="accent1">
                    <a:lumMod val="50000"/>
                  </a:schemeClr>
                </a:solidFill>
              </a:rPr>
              <a:t>ПО ТОЧКАМ</a:t>
            </a:r>
            <a:endParaRPr lang="ru-RU" sz="80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990600" y="3124200"/>
            <a:ext cx="7543800" cy="1752600"/>
          </a:xfrm>
        </p:spPr>
        <p:txBody>
          <a:bodyPr>
            <a:noAutofit/>
          </a:bodyPr>
          <a:lstStyle/>
          <a:p>
            <a:r>
              <a:rPr lang="ru-RU" sz="2400" b="1" dirty="0" smtClean="0">
                <a:solidFill>
                  <a:schemeClr val="bg1"/>
                </a:solidFill>
              </a:rPr>
              <a:t>Красивый подчерк и успешное обучение письму зависит от правильного владения карандашом, умелого нажима и способности проводить линии всевозможной формы. Начните с обучения рисованию по точкам линий и фигур, а затем предложите ребёнку рисование по точкам животных и их раскрашивание.</a:t>
            </a: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800600" y="5791200"/>
            <a:ext cx="4038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Подготовила: Насонова Н.А., воспитатель МДОУ д/с №1</a:t>
            </a:r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7000">
        <p:split orient="vert"/>
      </p:transition>
    </mc:Choice>
    <mc:Fallback>
      <p:transition spd="slow" advClick="0" advTm="7000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92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2137606" y="48580"/>
            <a:ext cx="5634794" cy="68094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7000">
        <p:split orient="vert"/>
      </p:transition>
    </mc:Choice>
    <mc:Fallback>
      <p:transition spd="slow" advClick="0" advTm="7000">
        <p:split orient="vert"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4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2133600" y="88980"/>
            <a:ext cx="5562599" cy="67199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7000">
        <p:split orient="vert"/>
      </p:transition>
    </mc:Choice>
    <mc:Fallback>
      <p:transition spd="slow" advClick="0" advTm="7000">
        <p:split orient="vert"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126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1981200" y="178510"/>
            <a:ext cx="5791199" cy="6667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7000">
        <p:split orient="vert"/>
      </p:transition>
    </mc:Choice>
    <mc:Fallback>
      <p:transition spd="slow" advClick="0" advTm="7000">
        <p:split orient="vert"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229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1905001" y="0"/>
            <a:ext cx="6005892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7000">
        <p:split orient="vert"/>
      </p:transition>
    </mc:Choice>
    <mc:Fallback>
      <p:transition spd="slow" advClick="0" advTm="7000">
        <p:split orient="vert"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331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1981201" y="0"/>
            <a:ext cx="5791200" cy="68608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7000">
        <p:split orient="vert"/>
      </p:transition>
    </mc:Choice>
    <mc:Fallback>
      <p:transition spd="slow" advClick="0" advTm="7000">
        <p:split orient="vert"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536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2209800" y="0"/>
            <a:ext cx="50292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7000">
        <p:split orient="vert"/>
      </p:transition>
    </mc:Choice>
    <mc:Fallback>
      <p:transition spd="slow" advClick="0" advTm="7000">
        <p:split orient="vert"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433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2362200" y="-20700"/>
            <a:ext cx="4953001" cy="69046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7000">
        <p:split orient="vert"/>
      </p:transition>
    </mc:Choice>
    <mc:Fallback>
      <p:transition spd="slow" advClick="0" advTm="7000">
        <p:split orient="vert"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1676400" y="109487"/>
            <a:ext cx="6019800" cy="6748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7000">
        <p:split orient="vert"/>
      </p:transition>
    </mc:Choice>
    <mc:Fallback>
      <p:transition spd="slow" advClick="0" advTm="7000">
        <p:split orient="vert"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1600200" y="0"/>
            <a:ext cx="5891316" cy="6895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7000">
        <p:split orient="vert"/>
      </p:transition>
    </mc:Choice>
    <mc:Fallback>
      <p:transition spd="slow" advClick="0" advTm="7000">
        <p:split orient="vert"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1447800" y="0"/>
            <a:ext cx="5972694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7000">
        <p:split orient="vert"/>
      </p:transition>
    </mc:Choice>
    <mc:Fallback>
      <p:transition spd="slow" advClick="0" advTm="7000">
        <p:split orient="vert"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1828800" y="17574"/>
            <a:ext cx="5181600" cy="68366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7000">
        <p:split orient="vert"/>
      </p:transition>
    </mc:Choice>
    <mc:Fallback>
      <p:transition spd="slow" advClick="0" advTm="7000">
        <p:split orient="vert"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2286000" y="3792"/>
            <a:ext cx="4953000" cy="68542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7000">
        <p:split orient="vert"/>
      </p:transition>
    </mc:Choice>
    <mc:Fallback>
      <p:transition spd="slow" advClick="0" advTm="7000">
        <p:split orient="vert"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2438401" y="17573"/>
            <a:ext cx="4876800" cy="68366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7000">
        <p:split orient="vert"/>
      </p:transition>
    </mc:Choice>
    <mc:Fallback>
      <p:transition spd="slow" advClick="0" advTm="7000">
        <p:split orient="vert"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1981200" y="13412"/>
            <a:ext cx="5943599" cy="68245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7000">
        <p:split orient="vert"/>
      </p:transition>
    </mc:Choice>
    <mc:Fallback>
      <p:transition spd="slow" advClick="0" advTm="7000">
        <p:split orient="vert"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2133600" y="-10590"/>
            <a:ext cx="5638800" cy="68252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7000">
        <p:split orient="vert"/>
      </p:transition>
    </mc:Choice>
    <mc:Fallback>
      <p:transition spd="slow" advClick="0" advTm="7000">
        <p:split orient="vert"/>
      </p:transition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рисование по точкам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23</TotalTime>
  <Words>70</Words>
  <Application>Microsoft Office PowerPoint</Application>
  <PresentationFormat>Экран (4:3)</PresentationFormat>
  <Paragraphs>19</Paragraphs>
  <Slides>16</Slides>
  <Notes>16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Апекс</vt:lpstr>
      <vt:lpstr>РИСОВАНИЕ  ПО ТОЧКАМ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рисование по точкам</dc:title>
  <dc:creator>leka</dc:creator>
  <cp:lastModifiedBy>inna</cp:lastModifiedBy>
  <cp:revision>6</cp:revision>
  <dcterms:created xsi:type="dcterms:W3CDTF">2015-03-31T14:27:02Z</dcterms:created>
  <dcterms:modified xsi:type="dcterms:W3CDTF">2015-04-09T07:47:19Z</dcterms:modified>
</cp:coreProperties>
</file>